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2"/>
    <p:sldId id="257" r:id="rId43"/>
    <p:sldId id="258" r:id="rId44"/>
    <p:sldId id="259" r:id="rId45"/>
    <p:sldId id="260" r:id="rId46"/>
    <p:sldId id="261" r:id="rId47"/>
    <p:sldId id="262" r:id="rId48"/>
    <p:sldId id="263" r:id="rId49"/>
    <p:sldId id="264" r:id="rId50"/>
    <p:sldId id="265" r:id="rId51"/>
    <p:sldId id="266" r:id="rId52"/>
    <p:sldId id="267" r:id="rId53"/>
    <p:sldId id="268" r:id="rId54"/>
    <p:sldId id="269" r:id="rId55"/>
    <p:sldId id="270" r:id="rId5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harset="1" panose="02000000000000000000"/>
      <p:regular r:id="rId10"/>
    </p:embeddedFont>
    <p:embeddedFont>
      <p:font typeface="Roboto Bold" charset="1" panose="02000000000000000000"/>
      <p:regular r:id="rId11"/>
    </p:embeddedFont>
    <p:embeddedFont>
      <p:font typeface="Roboto Italics" charset="1" panose="02000000000000000000"/>
      <p:regular r:id="rId12"/>
    </p:embeddedFont>
    <p:embeddedFont>
      <p:font typeface="Roboto Bold Italics" charset="1" panose="02000000000000000000"/>
      <p:regular r:id="rId13"/>
    </p:embeddedFont>
    <p:embeddedFont>
      <p:font typeface="Open Sans Extra Bold" charset="1" panose="020B0906030804020204"/>
      <p:regular r:id="rId14"/>
    </p:embeddedFont>
    <p:embeddedFont>
      <p:font typeface="Open Sans Extra Bold Italics" charset="1" panose="020B0906030804020204"/>
      <p:regular r:id="rId15"/>
    </p:embeddedFont>
    <p:embeddedFont>
      <p:font typeface="Open Sans" charset="1" panose="020B0606030504020204"/>
      <p:regular r:id="rId16"/>
    </p:embeddedFont>
    <p:embeddedFont>
      <p:font typeface="Open Sans Bold" charset="1" panose="020B0806030504020204"/>
      <p:regular r:id="rId17"/>
    </p:embeddedFont>
    <p:embeddedFont>
      <p:font typeface="Open Sans Italics" charset="1" panose="020B0606030504020204"/>
      <p:regular r:id="rId18"/>
    </p:embeddedFont>
    <p:embeddedFont>
      <p:font typeface="Open Sans Bold Italics" charset="1" panose="020B0806030504020204"/>
      <p:regular r:id="rId19"/>
    </p:embeddedFont>
    <p:embeddedFont>
      <p:font typeface="Open Sans Light" charset="1" panose="020B0306030504020204"/>
      <p:regular r:id="rId20"/>
    </p:embeddedFont>
    <p:embeddedFont>
      <p:font typeface="Open Sans Light Italics" charset="1" panose="020B0306030504020204"/>
      <p:regular r:id="rId21"/>
    </p:embeddedFont>
    <p:embeddedFont>
      <p:font typeface="Open Sans Ultra-Bold" charset="1" panose="00000000000000000000"/>
      <p:regular r:id="rId22"/>
    </p:embeddedFont>
    <p:embeddedFont>
      <p:font typeface="Open Sans Ultra-Bold Italics" charset="1" panose="00000000000000000000"/>
      <p:regular r:id="rId23"/>
    </p:embeddedFont>
    <p:embeddedFont>
      <p:font typeface="Montserrat" charset="1" panose="00000500000000000000"/>
      <p:regular r:id="rId24"/>
    </p:embeddedFont>
    <p:embeddedFont>
      <p:font typeface="Montserrat Bold" charset="1" panose="00000800000000000000"/>
      <p:regular r:id="rId25"/>
    </p:embeddedFont>
    <p:embeddedFont>
      <p:font typeface="Montserrat Italics" charset="1" panose="00000500000000000000"/>
      <p:regular r:id="rId26"/>
    </p:embeddedFont>
    <p:embeddedFont>
      <p:font typeface="Montserrat Bold Italics" charset="1" panose="00000800000000000000"/>
      <p:regular r:id="rId27"/>
    </p:embeddedFont>
    <p:embeddedFont>
      <p:font typeface="Montserrat Thin" charset="1" panose="00000300000000000000"/>
      <p:regular r:id="rId28"/>
    </p:embeddedFont>
    <p:embeddedFont>
      <p:font typeface="Montserrat Thin Italics" charset="1" panose="00000300000000000000"/>
      <p:regular r:id="rId29"/>
    </p:embeddedFont>
    <p:embeddedFont>
      <p:font typeface="Montserrat Extra-Light" charset="1" panose="00000300000000000000"/>
      <p:regular r:id="rId30"/>
    </p:embeddedFont>
    <p:embeddedFont>
      <p:font typeface="Montserrat Extra-Light Italics" charset="1" panose="00000300000000000000"/>
      <p:regular r:id="rId31"/>
    </p:embeddedFont>
    <p:embeddedFont>
      <p:font typeface="Montserrat Light" charset="1" panose="00000400000000000000"/>
      <p:regular r:id="rId32"/>
    </p:embeddedFont>
    <p:embeddedFont>
      <p:font typeface="Montserrat Light Italics" charset="1" panose="00000400000000000000"/>
      <p:regular r:id="rId33"/>
    </p:embeddedFont>
    <p:embeddedFont>
      <p:font typeface="Montserrat Medium" charset="1" panose="00000600000000000000"/>
      <p:regular r:id="rId34"/>
    </p:embeddedFont>
    <p:embeddedFont>
      <p:font typeface="Montserrat Medium Italics" charset="1" panose="00000600000000000000"/>
      <p:regular r:id="rId35"/>
    </p:embeddedFont>
    <p:embeddedFont>
      <p:font typeface="Montserrat Semi-Bold" charset="1" panose="00000700000000000000"/>
      <p:regular r:id="rId36"/>
    </p:embeddedFont>
    <p:embeddedFont>
      <p:font typeface="Montserrat Semi-Bold Italics" charset="1" panose="00000700000000000000"/>
      <p:regular r:id="rId37"/>
    </p:embeddedFont>
    <p:embeddedFont>
      <p:font typeface="Montserrat Ultra-Bold" charset="1" panose="00000900000000000000"/>
      <p:regular r:id="rId38"/>
    </p:embeddedFont>
    <p:embeddedFont>
      <p:font typeface="Montserrat Ultra-Bold Italics" charset="1" panose="00000900000000000000"/>
      <p:regular r:id="rId39"/>
    </p:embeddedFont>
    <p:embeddedFont>
      <p:font typeface="Montserrat Heavy" charset="1" panose="00000A00000000000000"/>
      <p:regular r:id="rId40"/>
    </p:embeddedFont>
    <p:embeddedFont>
      <p:font typeface="Montserrat Heavy Italics" charset="1" panose="00000A0000000000000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slides/slide1.xml" Type="http://schemas.openxmlformats.org/officeDocument/2006/relationships/slide"/><Relationship Id="rId43" Target="slides/slide2.xml" Type="http://schemas.openxmlformats.org/officeDocument/2006/relationships/slide"/><Relationship Id="rId44" Target="slides/slide3.xml" Type="http://schemas.openxmlformats.org/officeDocument/2006/relationships/slide"/><Relationship Id="rId45" Target="slides/slide4.xml" Type="http://schemas.openxmlformats.org/officeDocument/2006/relationships/slide"/><Relationship Id="rId46" Target="slides/slide5.xml" Type="http://schemas.openxmlformats.org/officeDocument/2006/relationships/slide"/><Relationship Id="rId47" Target="slides/slide6.xml" Type="http://schemas.openxmlformats.org/officeDocument/2006/relationships/slide"/><Relationship Id="rId48" Target="slides/slide7.xml" Type="http://schemas.openxmlformats.org/officeDocument/2006/relationships/slide"/><Relationship Id="rId49" Target="slides/slide8.xml" Type="http://schemas.openxmlformats.org/officeDocument/2006/relationships/slide"/><Relationship Id="rId5" Target="tableStyles.xml" Type="http://schemas.openxmlformats.org/officeDocument/2006/relationships/tableStyles"/><Relationship Id="rId50" Target="slides/slide9.xml" Type="http://schemas.openxmlformats.org/officeDocument/2006/relationships/slide"/><Relationship Id="rId51" Target="slides/slide10.xml" Type="http://schemas.openxmlformats.org/officeDocument/2006/relationships/slide"/><Relationship Id="rId52" Target="slides/slide11.xml" Type="http://schemas.openxmlformats.org/officeDocument/2006/relationships/slide"/><Relationship Id="rId53" Target="slides/slide12.xml" Type="http://schemas.openxmlformats.org/officeDocument/2006/relationships/slide"/><Relationship Id="rId54" Target="slides/slide13.xml" Type="http://schemas.openxmlformats.org/officeDocument/2006/relationships/slide"/><Relationship Id="rId55" Target="slides/slide14.xml" Type="http://schemas.openxmlformats.org/officeDocument/2006/relationships/slide"/><Relationship Id="rId56" Target="slides/slide15.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6.jpeg" Type="http://schemas.openxmlformats.org/officeDocument/2006/relationships/image"/><Relationship Id="rId5" Target="../media/image17.jpe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0.jpeg" Type="http://schemas.openxmlformats.org/officeDocument/2006/relationships/image"/><Relationship Id="rId5" Target="../media/image21.jpeg" Type="http://schemas.openxmlformats.org/officeDocument/2006/relationships/image"/><Relationship Id="rId6" Target="../media/image22.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svg" Type="http://schemas.openxmlformats.org/officeDocument/2006/relationships/image"/><Relationship Id="rId2" Target="../media/image25.jpe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 Id="rId9" Target="../media/image3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jpeg" Type="http://schemas.openxmlformats.org/officeDocument/2006/relationships/image"/><Relationship Id="rId5" Target="../media/image6.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jpe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1.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2.jpeg" Type="http://schemas.openxmlformats.org/officeDocument/2006/relationships/image"/><Relationship Id="rId5" Target="../media/image13.jpeg" Type="http://schemas.openxmlformats.org/officeDocument/2006/relationships/image"/><Relationship Id="rId6"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5.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482" r="0" b="-961"/>
            </a:stretch>
          </a:blipFill>
        </p:spPr>
      </p:sp>
      <p:sp>
        <p:nvSpPr>
          <p:cNvPr name="Freeform 3" id="3"/>
          <p:cNvSpPr/>
          <p:nvPr/>
        </p:nvSpPr>
        <p:spPr>
          <a:xfrm flipH="false" flipV="false" rot="0">
            <a:off x="1028700" y="709076"/>
            <a:ext cx="337343" cy="319624"/>
          </a:xfrm>
          <a:custGeom>
            <a:avLst/>
            <a:gdLst/>
            <a:ahLst/>
            <a:cxnLst/>
            <a:rect r="r" b="b" t="t" l="l"/>
            <a:pathLst>
              <a:path h="319624" w="337343">
                <a:moveTo>
                  <a:pt x="0" y="0"/>
                </a:moveTo>
                <a:lnTo>
                  <a:pt x="337343" y="0"/>
                </a:lnTo>
                <a:lnTo>
                  <a:pt x="337343" y="319624"/>
                </a:lnTo>
                <a:lnTo>
                  <a:pt x="0" y="3196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841963" y="7089904"/>
            <a:ext cx="1153016" cy="1153016"/>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667"/>
              </a:srgbClr>
            </a:solidFill>
          </p:spPr>
        </p:sp>
      </p:grpSp>
      <p:grpSp>
        <p:nvGrpSpPr>
          <p:cNvPr name="Group 6" id="6"/>
          <p:cNvGrpSpPr/>
          <p:nvPr/>
        </p:nvGrpSpPr>
        <p:grpSpPr>
          <a:xfrm rot="0">
            <a:off x="-485022" y="7912483"/>
            <a:ext cx="2615770" cy="2615770"/>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667"/>
              </a:srgbClr>
            </a:solidFill>
          </p:spPr>
        </p:sp>
      </p:grpSp>
      <p:grpSp>
        <p:nvGrpSpPr>
          <p:cNvPr name="Group 8" id="8"/>
          <p:cNvGrpSpPr/>
          <p:nvPr/>
        </p:nvGrpSpPr>
        <p:grpSpPr>
          <a:xfrm rot="-10800000">
            <a:off x="15293021" y="1385527"/>
            <a:ext cx="1153016" cy="1153016"/>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667"/>
              </a:srgbClr>
            </a:solidFill>
          </p:spPr>
        </p:sp>
      </p:grpSp>
      <p:grpSp>
        <p:nvGrpSpPr>
          <p:cNvPr name="Group 10" id="10"/>
          <p:cNvGrpSpPr/>
          <p:nvPr/>
        </p:nvGrpSpPr>
        <p:grpSpPr>
          <a:xfrm rot="-10800000">
            <a:off x="16157252" y="-899805"/>
            <a:ext cx="2615770" cy="2615770"/>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667"/>
              </a:srgbClr>
            </a:solidFill>
          </p:spPr>
        </p:sp>
      </p:grpSp>
      <p:grpSp>
        <p:nvGrpSpPr>
          <p:cNvPr name="Group 12" id="12"/>
          <p:cNvGrpSpPr>
            <a:grpSpLocks noChangeAspect="true"/>
          </p:cNvGrpSpPr>
          <p:nvPr/>
        </p:nvGrpSpPr>
        <p:grpSpPr>
          <a:xfrm rot="0">
            <a:off x="5029200" y="1028700"/>
            <a:ext cx="8229600" cy="8229600"/>
            <a:chOff x="0" y="0"/>
            <a:chExt cx="1708150" cy="1708150"/>
          </a:xfrm>
        </p:grpSpPr>
        <p:sp>
          <p:nvSpPr>
            <p:cNvPr name="Freeform 13" id="13"/>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5EDB12">
                <a:alpha val="6667"/>
              </a:srgbClr>
            </a:solidFill>
          </p:spPr>
        </p:sp>
      </p:grpSp>
      <p:sp>
        <p:nvSpPr>
          <p:cNvPr name="TextBox 14" id="14"/>
          <p:cNvSpPr txBox="true"/>
          <p:nvPr/>
        </p:nvSpPr>
        <p:spPr>
          <a:xfrm rot="0">
            <a:off x="1028700" y="3975541"/>
            <a:ext cx="16230600" cy="1609300"/>
          </a:xfrm>
          <a:prstGeom prst="rect">
            <a:avLst/>
          </a:prstGeom>
        </p:spPr>
        <p:txBody>
          <a:bodyPr anchor="t" rtlCol="false" tIns="0" lIns="0" bIns="0" rIns="0">
            <a:spAutoFit/>
          </a:bodyPr>
          <a:lstStyle/>
          <a:p>
            <a:pPr algn="ctr">
              <a:lnSpc>
                <a:spcPts val="13148"/>
              </a:lnSpc>
              <a:spcBef>
                <a:spcPct val="0"/>
              </a:spcBef>
            </a:pPr>
            <a:r>
              <a:rPr lang="en-US" sz="9391">
                <a:solidFill>
                  <a:srgbClr val="FFFFFF"/>
                </a:solidFill>
                <a:latin typeface="Montserrat Ultra-Bold"/>
              </a:rPr>
              <a:t>THE ENVIRONMENT</a:t>
            </a:r>
          </a:p>
        </p:txBody>
      </p:sp>
      <p:sp>
        <p:nvSpPr>
          <p:cNvPr name="TextBox 15" id="15"/>
          <p:cNvSpPr txBox="true"/>
          <p:nvPr/>
        </p:nvSpPr>
        <p:spPr>
          <a:xfrm rot="0">
            <a:off x="1560357" y="734268"/>
            <a:ext cx="1725586" cy="240665"/>
          </a:xfrm>
          <a:prstGeom prst="rect">
            <a:avLst/>
          </a:prstGeom>
        </p:spPr>
        <p:txBody>
          <a:bodyPr anchor="t" rtlCol="false" tIns="0" lIns="0" bIns="0" rIns="0">
            <a:spAutoFit/>
          </a:bodyPr>
          <a:lstStyle/>
          <a:p>
            <a:pPr>
              <a:lnSpc>
                <a:spcPts val="1960"/>
              </a:lnSpc>
              <a:spcBef>
                <a:spcPct val="0"/>
              </a:spcBef>
            </a:pPr>
            <a:r>
              <a:rPr lang="en-US" sz="1400">
                <a:solidFill>
                  <a:srgbClr val="FFFFFF"/>
                </a:solidFill>
                <a:latin typeface="Open Sans"/>
              </a:rPr>
              <a:t>Rimberio Co</a:t>
            </a:r>
          </a:p>
        </p:txBody>
      </p:sp>
      <p:sp>
        <p:nvSpPr>
          <p:cNvPr name="TextBox 16" id="16"/>
          <p:cNvSpPr txBox="true"/>
          <p:nvPr/>
        </p:nvSpPr>
        <p:spPr>
          <a:xfrm rot="0">
            <a:off x="15080359" y="9229725"/>
            <a:ext cx="2178941" cy="240665"/>
          </a:xfrm>
          <a:prstGeom prst="rect">
            <a:avLst/>
          </a:prstGeom>
        </p:spPr>
        <p:txBody>
          <a:bodyPr anchor="t" rtlCol="false" tIns="0" lIns="0" bIns="0" rIns="0">
            <a:spAutoFit/>
          </a:bodyPr>
          <a:lstStyle/>
          <a:p>
            <a:pPr algn="r">
              <a:lnSpc>
                <a:spcPts val="1960"/>
              </a:lnSpc>
              <a:spcBef>
                <a:spcPct val="0"/>
              </a:spcBef>
            </a:pPr>
            <a:r>
              <a:rPr lang="en-US" sz="1400">
                <a:solidFill>
                  <a:srgbClr val="FFFFFF"/>
                </a:solidFill>
                <a:latin typeface="Open Sans"/>
              </a:rPr>
              <a:t>Presentation Design</a:t>
            </a:r>
          </a:p>
        </p:txBody>
      </p:sp>
      <p:sp>
        <p:nvSpPr>
          <p:cNvPr name="TextBox 17" id="17"/>
          <p:cNvSpPr txBox="true"/>
          <p:nvPr/>
        </p:nvSpPr>
        <p:spPr>
          <a:xfrm rot="0">
            <a:off x="1841963" y="5806809"/>
            <a:ext cx="14604073" cy="324192"/>
          </a:xfrm>
          <a:prstGeom prst="rect">
            <a:avLst/>
          </a:prstGeom>
        </p:spPr>
        <p:txBody>
          <a:bodyPr anchor="t" rtlCol="false" tIns="0" lIns="0" bIns="0" rIns="0">
            <a:spAutoFit/>
          </a:bodyPr>
          <a:lstStyle/>
          <a:p>
            <a:pPr algn="ctr">
              <a:lnSpc>
                <a:spcPts val="2606"/>
              </a:lnSpc>
              <a:spcBef>
                <a:spcPct val="0"/>
              </a:spcBef>
            </a:pPr>
            <a:r>
              <a:rPr lang="en-US" sz="1861" spc="1038">
                <a:solidFill>
                  <a:srgbClr val="5EDB12"/>
                </a:solidFill>
                <a:latin typeface="Open Sans"/>
              </a:rPr>
              <a:t>ENVIRONMENTAL CONSERVATION PRESENTATION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72E0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709076"/>
            <a:ext cx="337343" cy="319624"/>
          </a:xfrm>
          <a:custGeom>
            <a:avLst/>
            <a:gdLst/>
            <a:ahLst/>
            <a:cxnLst/>
            <a:rect r="r" b="b" t="t" l="l"/>
            <a:pathLst>
              <a:path h="319624" w="337343">
                <a:moveTo>
                  <a:pt x="0" y="0"/>
                </a:moveTo>
                <a:lnTo>
                  <a:pt x="337343" y="0"/>
                </a:lnTo>
                <a:lnTo>
                  <a:pt x="337343" y="319624"/>
                </a:lnTo>
                <a:lnTo>
                  <a:pt x="0" y="3196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721678" y="2644745"/>
            <a:ext cx="4595820" cy="4595820"/>
            <a:chOff x="0" y="0"/>
            <a:chExt cx="1913890" cy="1913890"/>
          </a:xfrm>
        </p:grpSpPr>
        <p:sp>
          <p:nvSpPr>
            <p:cNvPr name="Freeform 4" id="4"/>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EDB12"/>
            </a:solidFill>
          </p:spPr>
        </p:sp>
      </p:grpSp>
      <p:grpSp>
        <p:nvGrpSpPr>
          <p:cNvPr name="Group 5" id="5"/>
          <p:cNvGrpSpPr/>
          <p:nvPr/>
        </p:nvGrpSpPr>
        <p:grpSpPr>
          <a:xfrm rot="0">
            <a:off x="14175546" y="1028700"/>
            <a:ext cx="4112454" cy="5486400"/>
            <a:chOff x="0" y="0"/>
            <a:chExt cx="5483272" cy="7315200"/>
          </a:xfrm>
        </p:grpSpPr>
        <p:pic>
          <p:nvPicPr>
            <p:cNvPr name="Picture 6" id="6"/>
            <p:cNvPicPr>
              <a:picLocks noChangeAspect="true"/>
            </p:cNvPicPr>
            <p:nvPr/>
          </p:nvPicPr>
          <p:blipFill>
            <a:blip r:embed="rId4"/>
            <a:srcRect l="25029" t="0" r="25029" b="0"/>
            <a:stretch>
              <a:fillRect/>
            </a:stretch>
          </p:blipFill>
          <p:spPr>
            <a:xfrm flipH="false" flipV="false">
              <a:off x="0" y="0"/>
              <a:ext cx="5483272" cy="7315200"/>
            </a:xfrm>
            <a:prstGeom prst="rect">
              <a:avLst/>
            </a:prstGeom>
          </p:spPr>
        </p:pic>
      </p:grpSp>
      <p:grpSp>
        <p:nvGrpSpPr>
          <p:cNvPr name="Group 7" id="7"/>
          <p:cNvGrpSpPr/>
          <p:nvPr/>
        </p:nvGrpSpPr>
        <p:grpSpPr>
          <a:xfrm rot="0">
            <a:off x="9759465" y="3771900"/>
            <a:ext cx="4112454" cy="5486400"/>
            <a:chOff x="0" y="0"/>
            <a:chExt cx="5483272" cy="7315200"/>
          </a:xfrm>
        </p:grpSpPr>
        <p:pic>
          <p:nvPicPr>
            <p:cNvPr name="Picture 8" id="8"/>
            <p:cNvPicPr>
              <a:picLocks noChangeAspect="true"/>
            </p:cNvPicPr>
            <p:nvPr/>
          </p:nvPicPr>
          <p:blipFill>
            <a:blip r:embed="rId5"/>
            <a:srcRect l="42647" t="0" r="7412" b="0"/>
            <a:stretch>
              <a:fillRect/>
            </a:stretch>
          </p:blipFill>
          <p:spPr>
            <a:xfrm flipH="false" flipV="false">
              <a:off x="0" y="0"/>
              <a:ext cx="5483272" cy="7315200"/>
            </a:xfrm>
            <a:prstGeom prst="rect">
              <a:avLst/>
            </a:prstGeom>
          </p:spPr>
        </p:pic>
      </p:grpSp>
      <p:sp>
        <p:nvSpPr>
          <p:cNvPr name="TextBox 9" id="9"/>
          <p:cNvSpPr txBox="true"/>
          <p:nvPr/>
        </p:nvSpPr>
        <p:spPr>
          <a:xfrm rot="0">
            <a:off x="1560357" y="734268"/>
            <a:ext cx="1725586" cy="240665"/>
          </a:xfrm>
          <a:prstGeom prst="rect">
            <a:avLst/>
          </a:prstGeom>
        </p:spPr>
        <p:txBody>
          <a:bodyPr anchor="t" rtlCol="false" tIns="0" lIns="0" bIns="0" rIns="0">
            <a:spAutoFit/>
          </a:bodyPr>
          <a:lstStyle/>
          <a:p>
            <a:pPr>
              <a:lnSpc>
                <a:spcPts val="1960"/>
              </a:lnSpc>
              <a:spcBef>
                <a:spcPct val="0"/>
              </a:spcBef>
            </a:pPr>
            <a:r>
              <a:rPr lang="en-US" sz="1400">
                <a:solidFill>
                  <a:srgbClr val="FFFFFF"/>
                </a:solidFill>
                <a:latin typeface="Open Sans"/>
              </a:rPr>
              <a:t>Rimberio Co</a:t>
            </a:r>
          </a:p>
        </p:txBody>
      </p:sp>
      <p:sp>
        <p:nvSpPr>
          <p:cNvPr name="TextBox 10" id="10"/>
          <p:cNvSpPr txBox="true"/>
          <p:nvPr/>
        </p:nvSpPr>
        <p:spPr>
          <a:xfrm rot="0">
            <a:off x="15080359" y="9229725"/>
            <a:ext cx="2178941" cy="240665"/>
          </a:xfrm>
          <a:prstGeom prst="rect">
            <a:avLst/>
          </a:prstGeom>
        </p:spPr>
        <p:txBody>
          <a:bodyPr anchor="t" rtlCol="false" tIns="0" lIns="0" bIns="0" rIns="0">
            <a:spAutoFit/>
          </a:bodyPr>
          <a:lstStyle/>
          <a:p>
            <a:pPr algn="r">
              <a:lnSpc>
                <a:spcPts val="1960"/>
              </a:lnSpc>
              <a:spcBef>
                <a:spcPct val="0"/>
              </a:spcBef>
            </a:pPr>
            <a:r>
              <a:rPr lang="en-US" sz="1400">
                <a:solidFill>
                  <a:srgbClr val="FFFFFF"/>
                </a:solidFill>
                <a:latin typeface="Open Sans"/>
              </a:rPr>
              <a:t>Presentation Design</a:t>
            </a:r>
          </a:p>
        </p:txBody>
      </p:sp>
      <p:sp>
        <p:nvSpPr>
          <p:cNvPr name="TextBox 11" id="11"/>
          <p:cNvSpPr txBox="true"/>
          <p:nvPr/>
        </p:nvSpPr>
        <p:spPr>
          <a:xfrm rot="0">
            <a:off x="1758188" y="2726251"/>
            <a:ext cx="7385812" cy="1730375"/>
          </a:xfrm>
          <a:prstGeom prst="rect">
            <a:avLst/>
          </a:prstGeom>
        </p:spPr>
        <p:txBody>
          <a:bodyPr anchor="t" rtlCol="false" tIns="0" lIns="0" bIns="0" rIns="0">
            <a:spAutoFit/>
          </a:bodyPr>
          <a:lstStyle/>
          <a:p>
            <a:pPr>
              <a:lnSpc>
                <a:spcPts val="6999"/>
              </a:lnSpc>
              <a:spcBef>
                <a:spcPct val="0"/>
              </a:spcBef>
            </a:pPr>
            <a:r>
              <a:rPr lang="en-US" sz="4999">
                <a:solidFill>
                  <a:srgbClr val="FFFFFF"/>
                </a:solidFill>
                <a:latin typeface="Montserrat Ultra-Bold"/>
              </a:rPr>
              <a:t>PERCENTAGE OF GREENING</a:t>
            </a:r>
          </a:p>
        </p:txBody>
      </p:sp>
      <p:sp>
        <p:nvSpPr>
          <p:cNvPr name="TextBox 12" id="12"/>
          <p:cNvSpPr txBox="true"/>
          <p:nvPr/>
        </p:nvSpPr>
        <p:spPr>
          <a:xfrm rot="0">
            <a:off x="1758188" y="2305205"/>
            <a:ext cx="3627261" cy="264160"/>
          </a:xfrm>
          <a:prstGeom prst="rect">
            <a:avLst/>
          </a:prstGeom>
        </p:spPr>
        <p:txBody>
          <a:bodyPr anchor="t" rtlCol="false" tIns="0" lIns="0" bIns="0" rIns="0">
            <a:spAutoFit/>
          </a:bodyPr>
          <a:lstStyle/>
          <a:p>
            <a:pPr>
              <a:lnSpc>
                <a:spcPts val="2239"/>
              </a:lnSpc>
              <a:spcBef>
                <a:spcPct val="0"/>
              </a:spcBef>
            </a:pPr>
            <a:r>
              <a:rPr lang="en-US" sz="1599" spc="385">
                <a:solidFill>
                  <a:srgbClr val="5EDB12"/>
                </a:solidFill>
                <a:latin typeface="Open Sans"/>
              </a:rPr>
              <a:t>SAVE ENVIRONTMENT</a:t>
            </a:r>
          </a:p>
        </p:txBody>
      </p:sp>
      <p:pic>
        <p:nvPicPr>
          <p:cNvPr name="Picture 13" id="13"/>
          <p:cNvPicPr>
            <a:picLocks noChangeAspect="true"/>
          </p:cNvPicPr>
          <p:nvPr/>
        </p:nvPicPr>
        <p:blipFill>
          <a:blip r:embed="rId6"/>
          <a:stretch>
            <a:fillRect/>
          </a:stretch>
        </p:blipFill>
        <p:spPr>
          <a:xfrm rot="0">
            <a:off x="1166307" y="4831230"/>
            <a:ext cx="7102576" cy="1532550"/>
          </a:xfrm>
          <a:prstGeom prst="rect">
            <a:avLst/>
          </a:prstGeom>
        </p:spPr>
      </p:pic>
      <p:pic>
        <p:nvPicPr>
          <p:cNvPr name="Picture 14" id="14"/>
          <p:cNvPicPr>
            <a:picLocks noChangeAspect="true"/>
          </p:cNvPicPr>
          <p:nvPr/>
        </p:nvPicPr>
        <p:blipFill>
          <a:blip r:embed="rId7"/>
          <a:stretch>
            <a:fillRect/>
          </a:stretch>
        </p:blipFill>
        <p:spPr>
          <a:xfrm rot="0">
            <a:off x="1166307" y="5673446"/>
            <a:ext cx="7102576" cy="1532550"/>
          </a:xfrm>
          <a:prstGeom prst="rect">
            <a:avLst/>
          </a:prstGeom>
        </p:spPr>
      </p:pic>
      <p:sp>
        <p:nvSpPr>
          <p:cNvPr name="TextBox 15" id="15"/>
          <p:cNvSpPr txBox="true"/>
          <p:nvPr/>
        </p:nvSpPr>
        <p:spPr>
          <a:xfrm rot="0">
            <a:off x="1758188" y="7136610"/>
            <a:ext cx="6408714" cy="816610"/>
          </a:xfrm>
          <a:prstGeom prst="rect">
            <a:avLst/>
          </a:prstGeom>
        </p:spPr>
        <p:txBody>
          <a:bodyPr anchor="t" rtlCol="false" tIns="0" lIns="0" bIns="0" rIns="0">
            <a:spAutoFit/>
          </a:bodyPr>
          <a:lstStyle/>
          <a:p>
            <a:pPr>
              <a:lnSpc>
                <a:spcPts val="2239"/>
              </a:lnSpc>
              <a:spcBef>
                <a:spcPct val="0"/>
              </a:spcBef>
            </a:pPr>
            <a:r>
              <a:rPr lang="en-US" sz="1599">
                <a:solidFill>
                  <a:srgbClr val="FFFFFF"/>
                </a:solidFill>
                <a:latin typeface="Open Sans"/>
              </a:rPr>
              <a:t>Lorem ipsum dolor sit amet, consectetur adipiscing elit, sed do eiusmod tempor incididunt ut labore et dolore magna aliqua. Ut enim ad minim veniam,</a:t>
            </a:r>
          </a:p>
        </p:txBody>
      </p:sp>
      <p:grpSp>
        <p:nvGrpSpPr>
          <p:cNvPr name="Group 16" id="16"/>
          <p:cNvGrpSpPr/>
          <p:nvPr/>
        </p:nvGrpSpPr>
        <p:grpSpPr>
          <a:xfrm rot="-10800000">
            <a:off x="9448814" y="3461249"/>
            <a:ext cx="621302" cy="621302"/>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grpSp>
        <p:nvGrpSpPr>
          <p:cNvPr name="Group 18" id="18"/>
          <p:cNvGrpSpPr/>
          <p:nvPr/>
        </p:nvGrpSpPr>
        <p:grpSpPr>
          <a:xfrm rot="-10800000">
            <a:off x="13599038" y="452192"/>
            <a:ext cx="1153016" cy="1153016"/>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72E0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709076"/>
            <a:ext cx="337343" cy="319624"/>
          </a:xfrm>
          <a:custGeom>
            <a:avLst/>
            <a:gdLst/>
            <a:ahLst/>
            <a:cxnLst/>
            <a:rect r="r" b="b" t="t" l="l"/>
            <a:pathLst>
              <a:path h="319624" w="337343">
                <a:moveTo>
                  <a:pt x="0" y="0"/>
                </a:moveTo>
                <a:lnTo>
                  <a:pt x="337343" y="0"/>
                </a:lnTo>
                <a:lnTo>
                  <a:pt x="337343" y="319624"/>
                </a:lnTo>
                <a:lnTo>
                  <a:pt x="0" y="3196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60357" y="734268"/>
            <a:ext cx="1725586" cy="240665"/>
          </a:xfrm>
          <a:prstGeom prst="rect">
            <a:avLst/>
          </a:prstGeom>
        </p:spPr>
        <p:txBody>
          <a:bodyPr anchor="t" rtlCol="false" tIns="0" lIns="0" bIns="0" rIns="0">
            <a:spAutoFit/>
          </a:bodyPr>
          <a:lstStyle/>
          <a:p>
            <a:pPr>
              <a:lnSpc>
                <a:spcPts val="1960"/>
              </a:lnSpc>
              <a:spcBef>
                <a:spcPct val="0"/>
              </a:spcBef>
            </a:pPr>
            <a:r>
              <a:rPr lang="en-US" sz="1400">
                <a:solidFill>
                  <a:srgbClr val="FFFFFF"/>
                </a:solidFill>
                <a:latin typeface="Open Sans"/>
              </a:rPr>
              <a:t>Rimberio Co</a:t>
            </a:r>
          </a:p>
        </p:txBody>
      </p:sp>
      <p:sp>
        <p:nvSpPr>
          <p:cNvPr name="TextBox 4" id="4"/>
          <p:cNvSpPr txBox="true"/>
          <p:nvPr/>
        </p:nvSpPr>
        <p:spPr>
          <a:xfrm rot="0">
            <a:off x="15080359" y="9229725"/>
            <a:ext cx="2178941" cy="240665"/>
          </a:xfrm>
          <a:prstGeom prst="rect">
            <a:avLst/>
          </a:prstGeom>
        </p:spPr>
        <p:txBody>
          <a:bodyPr anchor="t" rtlCol="false" tIns="0" lIns="0" bIns="0" rIns="0">
            <a:spAutoFit/>
          </a:bodyPr>
          <a:lstStyle/>
          <a:p>
            <a:pPr algn="r">
              <a:lnSpc>
                <a:spcPts val="1960"/>
              </a:lnSpc>
              <a:spcBef>
                <a:spcPct val="0"/>
              </a:spcBef>
            </a:pPr>
            <a:r>
              <a:rPr lang="en-US" sz="1400">
                <a:solidFill>
                  <a:srgbClr val="FFFFFF"/>
                </a:solidFill>
                <a:latin typeface="Open Sans"/>
              </a:rPr>
              <a:t>Presentation Design</a:t>
            </a:r>
          </a:p>
        </p:txBody>
      </p:sp>
      <p:grpSp>
        <p:nvGrpSpPr>
          <p:cNvPr name="Group 5" id="5"/>
          <p:cNvGrpSpPr>
            <a:grpSpLocks noChangeAspect="true"/>
          </p:cNvGrpSpPr>
          <p:nvPr/>
        </p:nvGrpSpPr>
        <p:grpSpPr>
          <a:xfrm rot="0">
            <a:off x="2423150" y="3607356"/>
            <a:ext cx="3778459" cy="3778459"/>
            <a:chOff x="0" y="0"/>
            <a:chExt cx="6350000" cy="6350000"/>
          </a:xfrm>
        </p:grpSpPr>
        <p:sp>
          <p:nvSpPr>
            <p:cNvPr name="Freeform 6" id="6"/>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4"/>
              <a:stretch>
                <a:fillRect l="-64631" t="-2199" r="-19976" b="-20795"/>
              </a:stretch>
            </a:blipFill>
          </p:spPr>
        </p:sp>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5EDB12"/>
            </a:solidFill>
          </p:spPr>
        </p:sp>
      </p:grpSp>
      <p:grpSp>
        <p:nvGrpSpPr>
          <p:cNvPr name="Group 8" id="8"/>
          <p:cNvGrpSpPr>
            <a:grpSpLocks noChangeAspect="true"/>
          </p:cNvGrpSpPr>
          <p:nvPr/>
        </p:nvGrpSpPr>
        <p:grpSpPr>
          <a:xfrm rot="0">
            <a:off x="7254771" y="3607356"/>
            <a:ext cx="3778459" cy="3778459"/>
            <a:chOff x="0" y="0"/>
            <a:chExt cx="6350000" cy="6350000"/>
          </a:xfrm>
        </p:grpSpPr>
        <p:sp>
          <p:nvSpPr>
            <p:cNvPr name="Freeform 9" id="9"/>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5"/>
              <a:stretch>
                <a:fillRect l="-100531" t="-12095" r="0" b="-21759"/>
              </a:stretch>
            </a:blipFill>
          </p:spPr>
        </p:sp>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5EDB12"/>
            </a:solidFill>
          </p:spPr>
        </p:sp>
      </p:grpSp>
      <p:grpSp>
        <p:nvGrpSpPr>
          <p:cNvPr name="Group 11" id="11"/>
          <p:cNvGrpSpPr>
            <a:grpSpLocks noChangeAspect="true"/>
          </p:cNvGrpSpPr>
          <p:nvPr/>
        </p:nvGrpSpPr>
        <p:grpSpPr>
          <a:xfrm rot="0">
            <a:off x="12086391" y="3607356"/>
            <a:ext cx="3778459" cy="3778459"/>
            <a:chOff x="0" y="0"/>
            <a:chExt cx="6350000" cy="6350000"/>
          </a:xfrm>
        </p:grpSpPr>
        <p:sp>
          <p:nvSpPr>
            <p:cNvPr name="Freeform 12" id="12"/>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6"/>
              <a:stretch>
                <a:fillRect l="-21130" t="-6354" r="0" b="-75455"/>
              </a:stretch>
            </a:blipFill>
          </p:spPr>
        </p:sp>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5EDB12"/>
            </a:solidFill>
          </p:spPr>
        </p:sp>
      </p:grpSp>
      <p:sp>
        <p:nvSpPr>
          <p:cNvPr name="TextBox 14" id="14"/>
          <p:cNvSpPr txBox="true"/>
          <p:nvPr/>
        </p:nvSpPr>
        <p:spPr>
          <a:xfrm rot="0">
            <a:off x="1028700" y="2118837"/>
            <a:ext cx="16230600" cy="844523"/>
          </a:xfrm>
          <a:prstGeom prst="rect">
            <a:avLst/>
          </a:prstGeom>
        </p:spPr>
        <p:txBody>
          <a:bodyPr anchor="t" rtlCol="false" tIns="0" lIns="0" bIns="0" rIns="0">
            <a:spAutoFit/>
          </a:bodyPr>
          <a:lstStyle/>
          <a:p>
            <a:pPr algn="ctr">
              <a:lnSpc>
                <a:spcPts val="6999"/>
              </a:lnSpc>
              <a:spcBef>
                <a:spcPct val="0"/>
              </a:spcBef>
            </a:pPr>
            <a:r>
              <a:rPr lang="en-US" sz="4999">
                <a:solidFill>
                  <a:srgbClr val="FFFFFF"/>
                </a:solidFill>
                <a:latin typeface="Montserrat Ultra-Bold"/>
              </a:rPr>
              <a:t>MEET OUR VOLUNTEER</a:t>
            </a:r>
          </a:p>
        </p:txBody>
      </p:sp>
      <p:sp>
        <p:nvSpPr>
          <p:cNvPr name="TextBox 15" id="15"/>
          <p:cNvSpPr txBox="true"/>
          <p:nvPr/>
        </p:nvSpPr>
        <p:spPr>
          <a:xfrm rot="0">
            <a:off x="6201609" y="1697791"/>
            <a:ext cx="5884782" cy="264079"/>
          </a:xfrm>
          <a:prstGeom prst="rect">
            <a:avLst/>
          </a:prstGeom>
        </p:spPr>
        <p:txBody>
          <a:bodyPr anchor="t" rtlCol="false" tIns="0" lIns="0" bIns="0" rIns="0">
            <a:spAutoFit/>
          </a:bodyPr>
          <a:lstStyle/>
          <a:p>
            <a:pPr algn="ctr">
              <a:lnSpc>
                <a:spcPts val="2239"/>
              </a:lnSpc>
              <a:spcBef>
                <a:spcPct val="0"/>
              </a:spcBef>
            </a:pPr>
            <a:r>
              <a:rPr lang="en-US" sz="1599" spc="385">
                <a:solidFill>
                  <a:srgbClr val="5EDB12"/>
                </a:solidFill>
                <a:latin typeface="Open Sans"/>
              </a:rPr>
              <a:t>SAVE ENVIRONTMENT</a:t>
            </a:r>
          </a:p>
        </p:txBody>
      </p:sp>
      <p:sp>
        <p:nvSpPr>
          <p:cNvPr name="TextBox 16" id="16"/>
          <p:cNvSpPr txBox="true"/>
          <p:nvPr/>
        </p:nvSpPr>
        <p:spPr>
          <a:xfrm rot="0">
            <a:off x="2553723" y="8263454"/>
            <a:ext cx="3554444" cy="297180"/>
          </a:xfrm>
          <a:prstGeom prst="rect">
            <a:avLst/>
          </a:prstGeom>
        </p:spPr>
        <p:txBody>
          <a:bodyPr anchor="t" rtlCol="false" tIns="0" lIns="0" bIns="0" rIns="0">
            <a:spAutoFit/>
          </a:bodyPr>
          <a:lstStyle/>
          <a:p>
            <a:pPr algn="ctr">
              <a:lnSpc>
                <a:spcPts val="2519"/>
              </a:lnSpc>
              <a:spcBef>
                <a:spcPct val="0"/>
              </a:spcBef>
            </a:pPr>
            <a:r>
              <a:rPr lang="en-US" sz="1799">
                <a:solidFill>
                  <a:srgbClr val="5EDB12"/>
                </a:solidFill>
                <a:latin typeface="Open Sans"/>
              </a:rPr>
              <a:t>Conservation Volunteer</a:t>
            </a:r>
          </a:p>
        </p:txBody>
      </p:sp>
      <p:sp>
        <p:nvSpPr>
          <p:cNvPr name="TextBox 17" id="17"/>
          <p:cNvSpPr txBox="true"/>
          <p:nvPr/>
        </p:nvSpPr>
        <p:spPr>
          <a:xfrm rot="0">
            <a:off x="2516592" y="7783130"/>
            <a:ext cx="3591574" cy="372745"/>
          </a:xfrm>
          <a:prstGeom prst="rect">
            <a:avLst/>
          </a:prstGeom>
        </p:spPr>
        <p:txBody>
          <a:bodyPr anchor="t" rtlCol="false" tIns="0" lIns="0" bIns="0" rIns="0">
            <a:spAutoFit/>
          </a:bodyPr>
          <a:lstStyle/>
          <a:p>
            <a:pPr algn="ctr">
              <a:lnSpc>
                <a:spcPts val="3079"/>
              </a:lnSpc>
              <a:spcBef>
                <a:spcPct val="0"/>
              </a:spcBef>
            </a:pPr>
            <a:r>
              <a:rPr lang="en-US" sz="2199">
                <a:solidFill>
                  <a:srgbClr val="FFFFFF"/>
                </a:solidFill>
                <a:latin typeface="Open Sans Bold"/>
              </a:rPr>
              <a:t>Adeline Palmerston</a:t>
            </a:r>
          </a:p>
        </p:txBody>
      </p:sp>
      <p:sp>
        <p:nvSpPr>
          <p:cNvPr name="TextBox 18" id="18"/>
          <p:cNvSpPr txBox="true"/>
          <p:nvPr/>
        </p:nvSpPr>
        <p:spPr>
          <a:xfrm rot="0">
            <a:off x="7385344" y="8263454"/>
            <a:ext cx="3554444" cy="297180"/>
          </a:xfrm>
          <a:prstGeom prst="rect">
            <a:avLst/>
          </a:prstGeom>
        </p:spPr>
        <p:txBody>
          <a:bodyPr anchor="t" rtlCol="false" tIns="0" lIns="0" bIns="0" rIns="0">
            <a:spAutoFit/>
          </a:bodyPr>
          <a:lstStyle/>
          <a:p>
            <a:pPr algn="ctr">
              <a:lnSpc>
                <a:spcPts val="2519"/>
              </a:lnSpc>
              <a:spcBef>
                <a:spcPct val="0"/>
              </a:spcBef>
            </a:pPr>
            <a:r>
              <a:rPr lang="en-US" sz="1799">
                <a:solidFill>
                  <a:srgbClr val="5EDB12"/>
                </a:solidFill>
                <a:latin typeface="Open Sans"/>
              </a:rPr>
              <a:t>Conservation Volunteer</a:t>
            </a:r>
          </a:p>
        </p:txBody>
      </p:sp>
      <p:sp>
        <p:nvSpPr>
          <p:cNvPr name="TextBox 19" id="19"/>
          <p:cNvSpPr txBox="true"/>
          <p:nvPr/>
        </p:nvSpPr>
        <p:spPr>
          <a:xfrm rot="0">
            <a:off x="7348213" y="7783130"/>
            <a:ext cx="3591574" cy="372745"/>
          </a:xfrm>
          <a:prstGeom prst="rect">
            <a:avLst/>
          </a:prstGeom>
        </p:spPr>
        <p:txBody>
          <a:bodyPr anchor="t" rtlCol="false" tIns="0" lIns="0" bIns="0" rIns="0">
            <a:spAutoFit/>
          </a:bodyPr>
          <a:lstStyle/>
          <a:p>
            <a:pPr algn="ctr">
              <a:lnSpc>
                <a:spcPts val="3079"/>
              </a:lnSpc>
              <a:spcBef>
                <a:spcPct val="0"/>
              </a:spcBef>
            </a:pPr>
            <a:r>
              <a:rPr lang="en-US" sz="2199">
                <a:solidFill>
                  <a:srgbClr val="FFFFFF"/>
                </a:solidFill>
                <a:latin typeface="Open Sans Bold"/>
              </a:rPr>
              <a:t>Connor Hamilton</a:t>
            </a:r>
          </a:p>
        </p:txBody>
      </p:sp>
      <p:sp>
        <p:nvSpPr>
          <p:cNvPr name="TextBox 20" id="20"/>
          <p:cNvSpPr txBox="true"/>
          <p:nvPr/>
        </p:nvSpPr>
        <p:spPr>
          <a:xfrm rot="0">
            <a:off x="12216964" y="8263454"/>
            <a:ext cx="3554444" cy="297180"/>
          </a:xfrm>
          <a:prstGeom prst="rect">
            <a:avLst/>
          </a:prstGeom>
        </p:spPr>
        <p:txBody>
          <a:bodyPr anchor="t" rtlCol="false" tIns="0" lIns="0" bIns="0" rIns="0">
            <a:spAutoFit/>
          </a:bodyPr>
          <a:lstStyle/>
          <a:p>
            <a:pPr algn="ctr">
              <a:lnSpc>
                <a:spcPts val="2519"/>
              </a:lnSpc>
              <a:spcBef>
                <a:spcPct val="0"/>
              </a:spcBef>
            </a:pPr>
            <a:r>
              <a:rPr lang="en-US" sz="1799">
                <a:solidFill>
                  <a:srgbClr val="5EDB12"/>
                </a:solidFill>
                <a:latin typeface="Open Sans"/>
              </a:rPr>
              <a:t>Conservation Volunteer</a:t>
            </a:r>
          </a:p>
        </p:txBody>
      </p:sp>
      <p:sp>
        <p:nvSpPr>
          <p:cNvPr name="TextBox 21" id="21"/>
          <p:cNvSpPr txBox="true"/>
          <p:nvPr/>
        </p:nvSpPr>
        <p:spPr>
          <a:xfrm rot="0">
            <a:off x="12179833" y="7783130"/>
            <a:ext cx="3591574" cy="372745"/>
          </a:xfrm>
          <a:prstGeom prst="rect">
            <a:avLst/>
          </a:prstGeom>
        </p:spPr>
        <p:txBody>
          <a:bodyPr anchor="t" rtlCol="false" tIns="0" lIns="0" bIns="0" rIns="0">
            <a:spAutoFit/>
          </a:bodyPr>
          <a:lstStyle/>
          <a:p>
            <a:pPr algn="ctr">
              <a:lnSpc>
                <a:spcPts val="3079"/>
              </a:lnSpc>
              <a:spcBef>
                <a:spcPct val="0"/>
              </a:spcBef>
            </a:pPr>
            <a:r>
              <a:rPr lang="en-US" sz="2199">
                <a:solidFill>
                  <a:srgbClr val="FFFFFF"/>
                </a:solidFill>
                <a:latin typeface="Open Sans Bold"/>
              </a:rPr>
              <a:t>Brigitte Schwartz</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72E0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5143500"/>
            <a:chOff x="0" y="0"/>
            <a:chExt cx="24384000" cy="6858000"/>
          </a:xfrm>
        </p:grpSpPr>
        <p:pic>
          <p:nvPicPr>
            <p:cNvPr name="Picture 3" id="3"/>
            <p:cNvPicPr>
              <a:picLocks noChangeAspect="true"/>
            </p:cNvPicPr>
            <p:nvPr/>
          </p:nvPicPr>
          <p:blipFill>
            <a:blip r:embed="rId2"/>
            <a:srcRect l="0" t="8906" r="0" b="0"/>
            <a:stretch>
              <a:fillRect/>
            </a:stretch>
          </p:blipFill>
          <p:spPr>
            <a:xfrm flipH="false" flipV="false">
              <a:off x="0" y="0"/>
              <a:ext cx="24384000" cy="6858000"/>
            </a:xfrm>
            <a:prstGeom prst="rect">
              <a:avLst/>
            </a:prstGeom>
          </p:spPr>
        </p:pic>
      </p:grpSp>
      <p:sp>
        <p:nvSpPr>
          <p:cNvPr name="TextBox 4" id="4"/>
          <p:cNvSpPr txBox="true"/>
          <p:nvPr/>
        </p:nvSpPr>
        <p:spPr>
          <a:xfrm rot="0">
            <a:off x="15080359" y="9229725"/>
            <a:ext cx="2178941" cy="240665"/>
          </a:xfrm>
          <a:prstGeom prst="rect">
            <a:avLst/>
          </a:prstGeom>
        </p:spPr>
        <p:txBody>
          <a:bodyPr anchor="t" rtlCol="false" tIns="0" lIns="0" bIns="0" rIns="0">
            <a:spAutoFit/>
          </a:bodyPr>
          <a:lstStyle/>
          <a:p>
            <a:pPr algn="r">
              <a:lnSpc>
                <a:spcPts val="1960"/>
              </a:lnSpc>
              <a:spcBef>
                <a:spcPct val="0"/>
              </a:spcBef>
            </a:pPr>
            <a:r>
              <a:rPr lang="en-US" sz="1400">
                <a:solidFill>
                  <a:srgbClr val="FFFFFF"/>
                </a:solidFill>
                <a:latin typeface="Open Sans"/>
              </a:rPr>
              <a:t>Presentation Design</a:t>
            </a:r>
          </a:p>
        </p:txBody>
      </p:sp>
      <p:sp>
        <p:nvSpPr>
          <p:cNvPr name="TextBox 5" id="5"/>
          <p:cNvSpPr txBox="true"/>
          <p:nvPr/>
        </p:nvSpPr>
        <p:spPr>
          <a:xfrm rot="0">
            <a:off x="1560357" y="6597139"/>
            <a:ext cx="8947929" cy="1730321"/>
          </a:xfrm>
          <a:prstGeom prst="rect">
            <a:avLst/>
          </a:prstGeom>
        </p:spPr>
        <p:txBody>
          <a:bodyPr anchor="t" rtlCol="false" tIns="0" lIns="0" bIns="0" rIns="0">
            <a:spAutoFit/>
          </a:bodyPr>
          <a:lstStyle/>
          <a:p>
            <a:pPr>
              <a:lnSpc>
                <a:spcPts val="6999"/>
              </a:lnSpc>
              <a:spcBef>
                <a:spcPct val="0"/>
              </a:spcBef>
            </a:pPr>
            <a:r>
              <a:rPr lang="en-US" sz="4999">
                <a:solidFill>
                  <a:srgbClr val="FFFFFF"/>
                </a:solidFill>
                <a:latin typeface="Montserrat Ultra-Bold"/>
              </a:rPr>
              <a:t>ENVIRONMENTAL REFORESTATION PLAN</a:t>
            </a:r>
          </a:p>
        </p:txBody>
      </p:sp>
      <p:sp>
        <p:nvSpPr>
          <p:cNvPr name="TextBox 6" id="6"/>
          <p:cNvSpPr txBox="true"/>
          <p:nvPr/>
        </p:nvSpPr>
        <p:spPr>
          <a:xfrm rot="0">
            <a:off x="1560357" y="6176093"/>
            <a:ext cx="3627261" cy="264160"/>
          </a:xfrm>
          <a:prstGeom prst="rect">
            <a:avLst/>
          </a:prstGeom>
        </p:spPr>
        <p:txBody>
          <a:bodyPr anchor="t" rtlCol="false" tIns="0" lIns="0" bIns="0" rIns="0">
            <a:spAutoFit/>
          </a:bodyPr>
          <a:lstStyle/>
          <a:p>
            <a:pPr>
              <a:lnSpc>
                <a:spcPts val="2239"/>
              </a:lnSpc>
              <a:spcBef>
                <a:spcPct val="0"/>
              </a:spcBef>
            </a:pPr>
            <a:r>
              <a:rPr lang="en-US" sz="1599" spc="385">
                <a:solidFill>
                  <a:srgbClr val="5EDB12"/>
                </a:solidFill>
                <a:latin typeface="Open Sans"/>
              </a:rPr>
              <a:t>SAVE ENVIRONTMENT</a:t>
            </a:r>
          </a:p>
        </p:txBody>
      </p:sp>
      <p:sp>
        <p:nvSpPr>
          <p:cNvPr name="TextBox 7" id="7"/>
          <p:cNvSpPr txBox="true"/>
          <p:nvPr/>
        </p:nvSpPr>
        <p:spPr>
          <a:xfrm rot="0">
            <a:off x="10669352" y="6654289"/>
            <a:ext cx="6334959" cy="1092835"/>
          </a:xfrm>
          <a:prstGeom prst="rect">
            <a:avLst/>
          </a:prstGeom>
        </p:spPr>
        <p:txBody>
          <a:bodyPr anchor="t" rtlCol="false" tIns="0" lIns="0" bIns="0" rIns="0">
            <a:spAutoFit/>
          </a:bodyPr>
          <a:lstStyle/>
          <a:p>
            <a:pPr>
              <a:lnSpc>
                <a:spcPts val="2239"/>
              </a:lnSpc>
              <a:spcBef>
                <a:spcPct val="0"/>
              </a:spcBef>
            </a:pPr>
            <a:r>
              <a:rPr lang="en-US" sz="1599">
                <a:solidFill>
                  <a:srgbClr val="FFFFFF"/>
                </a:solidFill>
                <a:latin typeface="Open Sans"/>
              </a:rPr>
              <a:t>Lorem ipsum dolor sit amet, consectetur adipiscing elit, sed do eiusmod tempor incididunt ut labore et dolore magna aliqua. Ut enim ad minim veniam, quis nostrud exercitation ullamco laboris nisi ut aliquip ex ea commodo consequat. </a:t>
            </a:r>
          </a:p>
        </p:txBody>
      </p:sp>
      <p:grpSp>
        <p:nvGrpSpPr>
          <p:cNvPr name="Group 8" id="8"/>
          <p:cNvGrpSpPr/>
          <p:nvPr/>
        </p:nvGrpSpPr>
        <p:grpSpPr>
          <a:xfrm rot="0">
            <a:off x="10669352" y="8194164"/>
            <a:ext cx="2216234" cy="765104"/>
            <a:chOff x="0" y="0"/>
            <a:chExt cx="4773358" cy="1647893"/>
          </a:xfrm>
        </p:grpSpPr>
        <p:sp>
          <p:nvSpPr>
            <p:cNvPr name="Freeform 9" id="9"/>
            <p:cNvSpPr/>
            <p:nvPr/>
          </p:nvSpPr>
          <p:spPr>
            <a:xfrm flipH="false" flipV="false" rot="0">
              <a:off x="0" y="0"/>
              <a:ext cx="4773358" cy="1647893"/>
            </a:xfrm>
            <a:custGeom>
              <a:avLst/>
              <a:gdLst/>
              <a:ahLst/>
              <a:cxnLst/>
              <a:rect r="r" b="b" t="t" l="l"/>
              <a:pathLst>
                <a:path h="1647893" w="4773358">
                  <a:moveTo>
                    <a:pt x="0" y="0"/>
                  </a:moveTo>
                  <a:lnTo>
                    <a:pt x="4773358" y="0"/>
                  </a:lnTo>
                  <a:lnTo>
                    <a:pt x="4773358" y="1647893"/>
                  </a:lnTo>
                  <a:lnTo>
                    <a:pt x="0" y="1647893"/>
                  </a:lnTo>
                  <a:close/>
                </a:path>
              </a:pathLst>
            </a:custGeom>
            <a:solidFill>
              <a:srgbClr val="5EDB12"/>
            </a:solidFill>
          </p:spPr>
        </p:sp>
      </p:grpSp>
      <p:sp>
        <p:nvSpPr>
          <p:cNvPr name="TextBox 10" id="10"/>
          <p:cNvSpPr txBox="true"/>
          <p:nvPr/>
        </p:nvSpPr>
        <p:spPr>
          <a:xfrm rot="0">
            <a:off x="10669352" y="8395029"/>
            <a:ext cx="2216234" cy="315721"/>
          </a:xfrm>
          <a:prstGeom prst="rect">
            <a:avLst/>
          </a:prstGeom>
        </p:spPr>
        <p:txBody>
          <a:bodyPr anchor="t" rtlCol="false" tIns="0" lIns="0" bIns="0" rIns="0">
            <a:spAutoFit/>
          </a:bodyPr>
          <a:lstStyle/>
          <a:p>
            <a:pPr algn="ctr">
              <a:lnSpc>
                <a:spcPts val="2546"/>
              </a:lnSpc>
              <a:spcBef>
                <a:spcPct val="0"/>
              </a:spcBef>
            </a:pPr>
            <a:r>
              <a:rPr lang="en-US" sz="1818">
                <a:solidFill>
                  <a:srgbClr val="172E08"/>
                </a:solidFill>
                <a:latin typeface="Roboto Bold"/>
              </a:rPr>
              <a:t>LEARN MORE</a:t>
            </a:r>
          </a:p>
        </p:txBody>
      </p:sp>
      <p:grpSp>
        <p:nvGrpSpPr>
          <p:cNvPr name="Group 11" id="11"/>
          <p:cNvGrpSpPr/>
          <p:nvPr/>
        </p:nvGrpSpPr>
        <p:grpSpPr>
          <a:xfrm rot="-10800000">
            <a:off x="-310651" y="4832849"/>
            <a:ext cx="621302" cy="621302"/>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grpSp>
        <p:nvGrpSpPr>
          <p:cNvPr name="Group 13" id="13"/>
          <p:cNvGrpSpPr/>
          <p:nvPr/>
        </p:nvGrpSpPr>
        <p:grpSpPr>
          <a:xfrm rot="-10800000">
            <a:off x="17711492" y="4566992"/>
            <a:ext cx="1153016" cy="1153016"/>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72E0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709076"/>
            <a:ext cx="337343" cy="319624"/>
          </a:xfrm>
          <a:custGeom>
            <a:avLst/>
            <a:gdLst/>
            <a:ahLst/>
            <a:cxnLst/>
            <a:rect r="r" b="b" t="t" l="l"/>
            <a:pathLst>
              <a:path h="319624" w="337343">
                <a:moveTo>
                  <a:pt x="0" y="0"/>
                </a:moveTo>
                <a:lnTo>
                  <a:pt x="337343" y="0"/>
                </a:lnTo>
                <a:lnTo>
                  <a:pt x="337343" y="319624"/>
                </a:lnTo>
                <a:lnTo>
                  <a:pt x="0" y="3196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60357" y="734268"/>
            <a:ext cx="1725586" cy="240665"/>
          </a:xfrm>
          <a:prstGeom prst="rect">
            <a:avLst/>
          </a:prstGeom>
        </p:spPr>
        <p:txBody>
          <a:bodyPr anchor="t" rtlCol="false" tIns="0" lIns="0" bIns="0" rIns="0">
            <a:spAutoFit/>
          </a:bodyPr>
          <a:lstStyle/>
          <a:p>
            <a:pPr>
              <a:lnSpc>
                <a:spcPts val="1960"/>
              </a:lnSpc>
              <a:spcBef>
                <a:spcPct val="0"/>
              </a:spcBef>
            </a:pPr>
            <a:r>
              <a:rPr lang="en-US" sz="1400">
                <a:solidFill>
                  <a:srgbClr val="FFFFFF"/>
                </a:solidFill>
                <a:latin typeface="Open Sans"/>
              </a:rPr>
              <a:t>Rimberio Co</a:t>
            </a:r>
          </a:p>
        </p:txBody>
      </p:sp>
      <p:sp>
        <p:nvSpPr>
          <p:cNvPr name="TextBox 4" id="4"/>
          <p:cNvSpPr txBox="true"/>
          <p:nvPr/>
        </p:nvSpPr>
        <p:spPr>
          <a:xfrm rot="0">
            <a:off x="15080359" y="9229725"/>
            <a:ext cx="2178941" cy="240665"/>
          </a:xfrm>
          <a:prstGeom prst="rect">
            <a:avLst/>
          </a:prstGeom>
        </p:spPr>
        <p:txBody>
          <a:bodyPr anchor="t" rtlCol="false" tIns="0" lIns="0" bIns="0" rIns="0">
            <a:spAutoFit/>
          </a:bodyPr>
          <a:lstStyle/>
          <a:p>
            <a:pPr algn="r">
              <a:lnSpc>
                <a:spcPts val="1960"/>
              </a:lnSpc>
              <a:spcBef>
                <a:spcPct val="0"/>
              </a:spcBef>
            </a:pPr>
            <a:r>
              <a:rPr lang="en-US" sz="1400">
                <a:solidFill>
                  <a:srgbClr val="FFFFFF"/>
                </a:solidFill>
                <a:latin typeface="Open Sans"/>
              </a:rPr>
              <a:t>Presentation Design</a:t>
            </a:r>
          </a:p>
        </p:txBody>
      </p:sp>
      <p:pic>
        <p:nvPicPr>
          <p:cNvPr name="Picture 5" id="5"/>
          <p:cNvPicPr>
            <a:picLocks noChangeAspect="true"/>
          </p:cNvPicPr>
          <p:nvPr/>
        </p:nvPicPr>
        <p:blipFill>
          <a:blip r:embed="rId4"/>
          <a:stretch>
            <a:fillRect/>
          </a:stretch>
        </p:blipFill>
        <p:spPr>
          <a:xfrm rot="0">
            <a:off x="8714292" y="1825894"/>
            <a:ext cx="8910775" cy="6581554"/>
          </a:xfrm>
          <a:prstGeom prst="rect">
            <a:avLst/>
          </a:prstGeom>
        </p:spPr>
      </p:pic>
      <p:sp>
        <p:nvSpPr>
          <p:cNvPr name="TextBox 6" id="6"/>
          <p:cNvSpPr txBox="true"/>
          <p:nvPr/>
        </p:nvSpPr>
        <p:spPr>
          <a:xfrm rot="0">
            <a:off x="1634097" y="2960930"/>
            <a:ext cx="7385812" cy="2616200"/>
          </a:xfrm>
          <a:prstGeom prst="rect">
            <a:avLst/>
          </a:prstGeom>
        </p:spPr>
        <p:txBody>
          <a:bodyPr anchor="t" rtlCol="false" tIns="0" lIns="0" bIns="0" rIns="0">
            <a:spAutoFit/>
          </a:bodyPr>
          <a:lstStyle/>
          <a:p>
            <a:pPr>
              <a:lnSpc>
                <a:spcPts val="6999"/>
              </a:lnSpc>
              <a:spcBef>
                <a:spcPct val="0"/>
              </a:spcBef>
            </a:pPr>
            <a:r>
              <a:rPr lang="en-US" sz="4999">
                <a:solidFill>
                  <a:srgbClr val="FFFFFF"/>
                </a:solidFill>
                <a:latin typeface="Montserrat Ultra-Bold"/>
              </a:rPr>
              <a:t>ABOUT FOREST REFORESTATION STATISTICS</a:t>
            </a:r>
          </a:p>
        </p:txBody>
      </p:sp>
      <p:sp>
        <p:nvSpPr>
          <p:cNvPr name="TextBox 7" id="7"/>
          <p:cNvSpPr txBox="true"/>
          <p:nvPr/>
        </p:nvSpPr>
        <p:spPr>
          <a:xfrm rot="0">
            <a:off x="1634097" y="2539884"/>
            <a:ext cx="3627261" cy="264160"/>
          </a:xfrm>
          <a:prstGeom prst="rect">
            <a:avLst/>
          </a:prstGeom>
        </p:spPr>
        <p:txBody>
          <a:bodyPr anchor="t" rtlCol="false" tIns="0" lIns="0" bIns="0" rIns="0">
            <a:spAutoFit/>
          </a:bodyPr>
          <a:lstStyle/>
          <a:p>
            <a:pPr>
              <a:lnSpc>
                <a:spcPts val="2239"/>
              </a:lnSpc>
              <a:spcBef>
                <a:spcPct val="0"/>
              </a:spcBef>
            </a:pPr>
            <a:r>
              <a:rPr lang="en-US" sz="1599" spc="385">
                <a:solidFill>
                  <a:srgbClr val="5EDB12"/>
                </a:solidFill>
                <a:latin typeface="Open Sans"/>
              </a:rPr>
              <a:t>SAVE ENVIRONTMENT</a:t>
            </a:r>
          </a:p>
        </p:txBody>
      </p:sp>
      <p:sp>
        <p:nvSpPr>
          <p:cNvPr name="TextBox 8" id="8"/>
          <p:cNvSpPr txBox="true"/>
          <p:nvPr/>
        </p:nvSpPr>
        <p:spPr>
          <a:xfrm rot="0">
            <a:off x="1634097" y="6572049"/>
            <a:ext cx="6334959" cy="1092835"/>
          </a:xfrm>
          <a:prstGeom prst="rect">
            <a:avLst/>
          </a:prstGeom>
        </p:spPr>
        <p:txBody>
          <a:bodyPr anchor="t" rtlCol="false" tIns="0" lIns="0" bIns="0" rIns="0">
            <a:spAutoFit/>
          </a:bodyPr>
          <a:lstStyle/>
          <a:p>
            <a:pPr>
              <a:lnSpc>
                <a:spcPts val="2239"/>
              </a:lnSpc>
              <a:spcBef>
                <a:spcPct val="0"/>
              </a:spcBef>
            </a:pPr>
            <a:r>
              <a:rPr lang="en-US" sz="1599">
                <a:solidFill>
                  <a:srgbClr val="FFFFFF"/>
                </a:solidFill>
                <a:latin typeface="Open Sans"/>
              </a:rPr>
              <a:t>Lorem ipsum dolor sit amet, consectetur adipiscing elit, sed do eiusmod tempor incididunt ut labore et dolore magna aliqua. Ut enim ad minim veniam, quis nostrud exercitation ullamco laboris nisi ut aliquip ex ea commodo consequat.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72E08"/>
        </a:solidFill>
      </p:bgPr>
    </p:bg>
    <p:spTree>
      <p:nvGrpSpPr>
        <p:cNvPr id="1" name=""/>
        <p:cNvGrpSpPr/>
        <p:nvPr/>
      </p:nvGrpSpPr>
      <p:grpSpPr>
        <a:xfrm>
          <a:off x="0" y="0"/>
          <a:ext cx="0" cy="0"/>
          <a:chOff x="0" y="0"/>
          <a:chExt cx="0" cy="0"/>
        </a:xfrm>
      </p:grpSpPr>
      <p:grpSp>
        <p:nvGrpSpPr>
          <p:cNvPr name="Group 2" id="2"/>
          <p:cNvGrpSpPr/>
          <p:nvPr/>
        </p:nvGrpSpPr>
        <p:grpSpPr>
          <a:xfrm rot="0">
            <a:off x="0" y="0"/>
            <a:ext cx="10287000" cy="10287000"/>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0" y="0"/>
                  </a:moveTo>
                  <a:lnTo>
                    <a:pt x="0" y="6350000"/>
                  </a:lnTo>
                  <a:cubicBezTo>
                    <a:pt x="3506470" y="6350000"/>
                    <a:pt x="6350000" y="3506470"/>
                    <a:pt x="6350000" y="0"/>
                  </a:cubicBezTo>
                  <a:lnTo>
                    <a:pt x="0" y="0"/>
                  </a:lnTo>
                  <a:close/>
                </a:path>
              </a:pathLst>
            </a:custGeom>
            <a:blipFill>
              <a:blip r:embed="rId2"/>
              <a:stretch>
                <a:fillRect l="-64209" t="0" r="-13567" b="0"/>
              </a:stretch>
            </a:blipFill>
          </p:spPr>
        </p:sp>
      </p:grpSp>
      <p:grpSp>
        <p:nvGrpSpPr>
          <p:cNvPr name="Group 4" id="4"/>
          <p:cNvGrpSpPr/>
          <p:nvPr/>
        </p:nvGrpSpPr>
        <p:grpSpPr>
          <a:xfrm rot="0">
            <a:off x="6111743" y="6623564"/>
            <a:ext cx="11147557" cy="1652447"/>
            <a:chOff x="0" y="0"/>
            <a:chExt cx="4066659" cy="602817"/>
          </a:xfrm>
        </p:grpSpPr>
        <p:sp>
          <p:nvSpPr>
            <p:cNvPr name="Freeform 5" id="5"/>
            <p:cNvSpPr/>
            <p:nvPr/>
          </p:nvSpPr>
          <p:spPr>
            <a:xfrm flipH="false" flipV="false" rot="0">
              <a:off x="0" y="0"/>
              <a:ext cx="4066659" cy="602817"/>
            </a:xfrm>
            <a:custGeom>
              <a:avLst/>
              <a:gdLst/>
              <a:ahLst/>
              <a:cxnLst/>
              <a:rect r="r" b="b" t="t" l="l"/>
              <a:pathLst>
                <a:path h="602817" w="4066659">
                  <a:moveTo>
                    <a:pt x="0" y="0"/>
                  </a:moveTo>
                  <a:lnTo>
                    <a:pt x="4066659" y="0"/>
                  </a:lnTo>
                  <a:lnTo>
                    <a:pt x="4066659" y="602817"/>
                  </a:lnTo>
                  <a:lnTo>
                    <a:pt x="0" y="602817"/>
                  </a:lnTo>
                  <a:close/>
                </a:path>
              </a:pathLst>
            </a:custGeom>
            <a:solidFill>
              <a:srgbClr val="5EDB12"/>
            </a:solidFill>
          </p:spPr>
        </p:sp>
      </p:grpSp>
      <p:sp>
        <p:nvSpPr>
          <p:cNvPr name="TextBox 6" id="6"/>
          <p:cNvSpPr txBox="true"/>
          <p:nvPr/>
        </p:nvSpPr>
        <p:spPr>
          <a:xfrm rot="0">
            <a:off x="15080359" y="9229725"/>
            <a:ext cx="2178941" cy="240665"/>
          </a:xfrm>
          <a:prstGeom prst="rect">
            <a:avLst/>
          </a:prstGeom>
        </p:spPr>
        <p:txBody>
          <a:bodyPr anchor="t" rtlCol="false" tIns="0" lIns="0" bIns="0" rIns="0">
            <a:spAutoFit/>
          </a:bodyPr>
          <a:lstStyle/>
          <a:p>
            <a:pPr algn="r">
              <a:lnSpc>
                <a:spcPts val="1960"/>
              </a:lnSpc>
              <a:spcBef>
                <a:spcPct val="0"/>
              </a:spcBef>
            </a:pPr>
            <a:r>
              <a:rPr lang="en-US" sz="1400">
                <a:solidFill>
                  <a:srgbClr val="FFFFFF"/>
                </a:solidFill>
                <a:latin typeface="Open Sans"/>
              </a:rPr>
              <a:t>Presentation Design</a:t>
            </a:r>
          </a:p>
        </p:txBody>
      </p:sp>
      <p:sp>
        <p:nvSpPr>
          <p:cNvPr name="TextBox 7" id="7"/>
          <p:cNvSpPr txBox="true"/>
          <p:nvPr/>
        </p:nvSpPr>
        <p:spPr>
          <a:xfrm rot="0">
            <a:off x="8848525" y="6991387"/>
            <a:ext cx="8410775" cy="821787"/>
          </a:xfrm>
          <a:prstGeom prst="rect">
            <a:avLst/>
          </a:prstGeom>
        </p:spPr>
        <p:txBody>
          <a:bodyPr anchor="t" rtlCol="false" tIns="0" lIns="0" bIns="0" rIns="0">
            <a:spAutoFit/>
          </a:bodyPr>
          <a:lstStyle/>
          <a:p>
            <a:pPr>
              <a:lnSpc>
                <a:spcPts val="6675"/>
              </a:lnSpc>
              <a:spcBef>
                <a:spcPct val="0"/>
              </a:spcBef>
            </a:pPr>
            <a:r>
              <a:rPr lang="en-US" sz="4767" spc="1969">
                <a:solidFill>
                  <a:srgbClr val="172E08"/>
                </a:solidFill>
                <a:latin typeface="Open Sans Bold"/>
              </a:rPr>
              <a:t>+123-456-7890</a:t>
            </a:r>
          </a:p>
        </p:txBody>
      </p:sp>
      <p:sp>
        <p:nvSpPr>
          <p:cNvPr name="TextBox 8" id="8"/>
          <p:cNvSpPr txBox="true"/>
          <p:nvPr/>
        </p:nvSpPr>
        <p:spPr>
          <a:xfrm rot="0">
            <a:off x="11215767" y="2268522"/>
            <a:ext cx="6043533" cy="844523"/>
          </a:xfrm>
          <a:prstGeom prst="rect">
            <a:avLst/>
          </a:prstGeom>
        </p:spPr>
        <p:txBody>
          <a:bodyPr anchor="t" rtlCol="false" tIns="0" lIns="0" bIns="0" rIns="0">
            <a:spAutoFit/>
          </a:bodyPr>
          <a:lstStyle/>
          <a:p>
            <a:pPr>
              <a:lnSpc>
                <a:spcPts val="6999"/>
              </a:lnSpc>
              <a:spcBef>
                <a:spcPct val="0"/>
              </a:spcBef>
            </a:pPr>
            <a:r>
              <a:rPr lang="en-US" sz="4999">
                <a:solidFill>
                  <a:srgbClr val="FFFFFF"/>
                </a:solidFill>
                <a:latin typeface="Montserrat Ultra-Bold"/>
              </a:rPr>
              <a:t>OUR CONTACT</a:t>
            </a:r>
          </a:p>
        </p:txBody>
      </p:sp>
      <p:sp>
        <p:nvSpPr>
          <p:cNvPr name="TextBox 9" id="9"/>
          <p:cNvSpPr txBox="true"/>
          <p:nvPr/>
        </p:nvSpPr>
        <p:spPr>
          <a:xfrm rot="0">
            <a:off x="11215767" y="1847476"/>
            <a:ext cx="3627261" cy="264160"/>
          </a:xfrm>
          <a:prstGeom prst="rect">
            <a:avLst/>
          </a:prstGeom>
        </p:spPr>
        <p:txBody>
          <a:bodyPr anchor="t" rtlCol="false" tIns="0" lIns="0" bIns="0" rIns="0">
            <a:spAutoFit/>
          </a:bodyPr>
          <a:lstStyle/>
          <a:p>
            <a:pPr>
              <a:lnSpc>
                <a:spcPts val="2239"/>
              </a:lnSpc>
              <a:spcBef>
                <a:spcPct val="0"/>
              </a:spcBef>
            </a:pPr>
            <a:r>
              <a:rPr lang="en-US" sz="1599" spc="385">
                <a:solidFill>
                  <a:srgbClr val="5EDB12"/>
                </a:solidFill>
                <a:latin typeface="Open Sans"/>
              </a:rPr>
              <a:t>SAVE ENVIRONTMENT</a:t>
            </a:r>
          </a:p>
        </p:txBody>
      </p:sp>
      <p:sp>
        <p:nvSpPr>
          <p:cNvPr name="Freeform 10" id="10"/>
          <p:cNvSpPr/>
          <p:nvPr/>
        </p:nvSpPr>
        <p:spPr>
          <a:xfrm flipH="false" flipV="false" rot="0">
            <a:off x="6888225" y="7036868"/>
            <a:ext cx="836806" cy="826156"/>
          </a:xfrm>
          <a:custGeom>
            <a:avLst/>
            <a:gdLst/>
            <a:ahLst/>
            <a:cxnLst/>
            <a:rect r="r" b="b" t="t" l="l"/>
            <a:pathLst>
              <a:path h="826156" w="836806">
                <a:moveTo>
                  <a:pt x="0" y="0"/>
                </a:moveTo>
                <a:lnTo>
                  <a:pt x="836807" y="0"/>
                </a:lnTo>
                <a:lnTo>
                  <a:pt x="836807" y="826156"/>
                </a:lnTo>
                <a:lnTo>
                  <a:pt x="0" y="8261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1215767" y="3770393"/>
            <a:ext cx="444777" cy="342074"/>
          </a:xfrm>
          <a:custGeom>
            <a:avLst/>
            <a:gdLst/>
            <a:ahLst/>
            <a:cxnLst/>
            <a:rect r="r" b="b" t="t" l="l"/>
            <a:pathLst>
              <a:path h="342074" w="444777">
                <a:moveTo>
                  <a:pt x="0" y="0"/>
                </a:moveTo>
                <a:lnTo>
                  <a:pt x="444777" y="0"/>
                </a:lnTo>
                <a:lnTo>
                  <a:pt x="444777" y="342074"/>
                </a:lnTo>
                <a:lnTo>
                  <a:pt x="0" y="3420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1215767" y="4501923"/>
            <a:ext cx="444777" cy="452594"/>
          </a:xfrm>
          <a:custGeom>
            <a:avLst/>
            <a:gdLst/>
            <a:ahLst/>
            <a:cxnLst/>
            <a:rect r="r" b="b" t="t" l="l"/>
            <a:pathLst>
              <a:path h="452594" w="444777">
                <a:moveTo>
                  <a:pt x="0" y="0"/>
                </a:moveTo>
                <a:lnTo>
                  <a:pt x="444777" y="0"/>
                </a:lnTo>
                <a:lnTo>
                  <a:pt x="444777" y="452594"/>
                </a:lnTo>
                <a:lnTo>
                  <a:pt x="0" y="4525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1274743" y="5302381"/>
            <a:ext cx="326825" cy="506349"/>
          </a:xfrm>
          <a:custGeom>
            <a:avLst/>
            <a:gdLst/>
            <a:ahLst/>
            <a:cxnLst/>
            <a:rect r="r" b="b" t="t" l="l"/>
            <a:pathLst>
              <a:path h="506349" w="326825">
                <a:moveTo>
                  <a:pt x="0" y="0"/>
                </a:moveTo>
                <a:lnTo>
                  <a:pt x="326825" y="0"/>
                </a:lnTo>
                <a:lnTo>
                  <a:pt x="326825" y="506348"/>
                </a:lnTo>
                <a:lnTo>
                  <a:pt x="0" y="50634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0">
            <a:off x="12251745" y="4561066"/>
            <a:ext cx="5305664" cy="348506"/>
          </a:xfrm>
          <a:prstGeom prst="rect">
            <a:avLst/>
          </a:prstGeom>
        </p:spPr>
        <p:txBody>
          <a:bodyPr anchor="t" rtlCol="false" tIns="0" lIns="0" bIns="0" rIns="0">
            <a:spAutoFit/>
          </a:bodyPr>
          <a:lstStyle/>
          <a:p>
            <a:pPr>
              <a:lnSpc>
                <a:spcPts val="2841"/>
              </a:lnSpc>
              <a:spcBef>
                <a:spcPct val="0"/>
              </a:spcBef>
            </a:pPr>
            <a:r>
              <a:rPr lang="en-US" sz="2029">
                <a:solidFill>
                  <a:srgbClr val="FFFFFF"/>
                </a:solidFill>
                <a:latin typeface="Open Sans"/>
              </a:rPr>
              <a:t>www.reallygreatsite.com</a:t>
            </a:r>
          </a:p>
        </p:txBody>
      </p:sp>
      <p:sp>
        <p:nvSpPr>
          <p:cNvPr name="TextBox 15" id="15"/>
          <p:cNvSpPr txBox="true"/>
          <p:nvPr/>
        </p:nvSpPr>
        <p:spPr>
          <a:xfrm rot="0">
            <a:off x="12251745" y="5370790"/>
            <a:ext cx="5305664" cy="348506"/>
          </a:xfrm>
          <a:prstGeom prst="rect">
            <a:avLst/>
          </a:prstGeom>
        </p:spPr>
        <p:txBody>
          <a:bodyPr anchor="t" rtlCol="false" tIns="0" lIns="0" bIns="0" rIns="0">
            <a:spAutoFit/>
          </a:bodyPr>
          <a:lstStyle/>
          <a:p>
            <a:pPr>
              <a:lnSpc>
                <a:spcPts val="2841"/>
              </a:lnSpc>
              <a:spcBef>
                <a:spcPct val="0"/>
              </a:spcBef>
            </a:pPr>
            <a:r>
              <a:rPr lang="en-US" sz="2029">
                <a:solidFill>
                  <a:srgbClr val="FFFFFF"/>
                </a:solidFill>
                <a:latin typeface="Open Sans"/>
              </a:rPr>
              <a:t>123 Anywhere ST., Any City, ST 12345</a:t>
            </a:r>
          </a:p>
        </p:txBody>
      </p:sp>
      <p:sp>
        <p:nvSpPr>
          <p:cNvPr name="TextBox 16" id="16"/>
          <p:cNvSpPr txBox="true"/>
          <p:nvPr/>
        </p:nvSpPr>
        <p:spPr>
          <a:xfrm rot="0">
            <a:off x="12251745" y="3751343"/>
            <a:ext cx="5305664" cy="348506"/>
          </a:xfrm>
          <a:prstGeom prst="rect">
            <a:avLst/>
          </a:prstGeom>
        </p:spPr>
        <p:txBody>
          <a:bodyPr anchor="t" rtlCol="false" tIns="0" lIns="0" bIns="0" rIns="0">
            <a:spAutoFit/>
          </a:bodyPr>
          <a:lstStyle/>
          <a:p>
            <a:pPr>
              <a:lnSpc>
                <a:spcPts val="2841"/>
              </a:lnSpc>
              <a:spcBef>
                <a:spcPct val="0"/>
              </a:spcBef>
            </a:pPr>
            <a:r>
              <a:rPr lang="en-US" sz="2029">
                <a:solidFill>
                  <a:srgbClr val="FFFFFF"/>
                </a:solidFill>
                <a:latin typeface="Open Sans"/>
              </a:rPr>
              <a:t>hello@reallygreatsite.com</a:t>
            </a:r>
          </a:p>
        </p:txBody>
      </p:sp>
      <p:grpSp>
        <p:nvGrpSpPr>
          <p:cNvPr name="Group 17" id="17"/>
          <p:cNvGrpSpPr/>
          <p:nvPr/>
        </p:nvGrpSpPr>
        <p:grpSpPr>
          <a:xfrm rot="-10800000">
            <a:off x="8833349" y="4288270"/>
            <a:ext cx="621302" cy="621302"/>
            <a:chOff x="0" y="0"/>
            <a:chExt cx="6350000" cy="6350000"/>
          </a:xfrm>
        </p:grpSpPr>
        <p:sp>
          <p:nvSpPr>
            <p:cNvPr name="Freeform 18" id="1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grpSp>
        <p:nvGrpSpPr>
          <p:cNvPr name="Group 19" id="19"/>
          <p:cNvGrpSpPr/>
          <p:nvPr/>
        </p:nvGrpSpPr>
        <p:grpSpPr>
          <a:xfrm rot="-10800000">
            <a:off x="3990484" y="8681792"/>
            <a:ext cx="1153016" cy="1153016"/>
            <a:chOff x="0" y="0"/>
            <a:chExt cx="6350000" cy="6350000"/>
          </a:xfrm>
        </p:grpSpPr>
        <p:sp>
          <p:nvSpPr>
            <p:cNvPr name="Freeform 20" id="2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1028700" y="709076"/>
            <a:ext cx="337343" cy="319624"/>
          </a:xfrm>
          <a:custGeom>
            <a:avLst/>
            <a:gdLst/>
            <a:ahLst/>
            <a:cxnLst/>
            <a:rect r="r" b="b" t="t" l="l"/>
            <a:pathLst>
              <a:path h="319624" w="337343">
                <a:moveTo>
                  <a:pt x="0" y="0"/>
                </a:moveTo>
                <a:lnTo>
                  <a:pt x="337343" y="0"/>
                </a:lnTo>
                <a:lnTo>
                  <a:pt x="337343" y="319624"/>
                </a:lnTo>
                <a:lnTo>
                  <a:pt x="0" y="3196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841963" y="7089904"/>
            <a:ext cx="1153016" cy="1153016"/>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667"/>
              </a:srgbClr>
            </a:solidFill>
          </p:spPr>
        </p:sp>
      </p:grpSp>
      <p:grpSp>
        <p:nvGrpSpPr>
          <p:cNvPr name="Group 6" id="6"/>
          <p:cNvGrpSpPr/>
          <p:nvPr/>
        </p:nvGrpSpPr>
        <p:grpSpPr>
          <a:xfrm rot="0">
            <a:off x="-485022" y="7912483"/>
            <a:ext cx="2615770" cy="2615770"/>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667"/>
              </a:srgbClr>
            </a:solidFill>
          </p:spPr>
        </p:sp>
      </p:grpSp>
      <p:grpSp>
        <p:nvGrpSpPr>
          <p:cNvPr name="Group 8" id="8"/>
          <p:cNvGrpSpPr/>
          <p:nvPr/>
        </p:nvGrpSpPr>
        <p:grpSpPr>
          <a:xfrm rot="-10800000">
            <a:off x="15293021" y="1385527"/>
            <a:ext cx="1153016" cy="1153016"/>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667"/>
              </a:srgbClr>
            </a:solidFill>
          </p:spPr>
        </p:sp>
      </p:grpSp>
      <p:grpSp>
        <p:nvGrpSpPr>
          <p:cNvPr name="Group 10" id="10"/>
          <p:cNvGrpSpPr/>
          <p:nvPr/>
        </p:nvGrpSpPr>
        <p:grpSpPr>
          <a:xfrm rot="-10800000">
            <a:off x="16157252" y="-899805"/>
            <a:ext cx="2615770" cy="2615770"/>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667"/>
              </a:srgbClr>
            </a:solidFill>
          </p:spPr>
        </p:sp>
      </p:grpSp>
      <p:grpSp>
        <p:nvGrpSpPr>
          <p:cNvPr name="Group 12" id="12"/>
          <p:cNvGrpSpPr>
            <a:grpSpLocks noChangeAspect="true"/>
          </p:cNvGrpSpPr>
          <p:nvPr/>
        </p:nvGrpSpPr>
        <p:grpSpPr>
          <a:xfrm rot="0">
            <a:off x="4000500" y="-5143500"/>
            <a:ext cx="10287000" cy="10287000"/>
            <a:chOff x="0" y="0"/>
            <a:chExt cx="1708150" cy="1708150"/>
          </a:xfrm>
        </p:grpSpPr>
        <p:sp>
          <p:nvSpPr>
            <p:cNvPr name="Freeform 13" id="13"/>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5EDB12"/>
            </a:solidFill>
          </p:spPr>
        </p:sp>
      </p:grpSp>
      <p:sp>
        <p:nvSpPr>
          <p:cNvPr name="TextBox 14" id="14"/>
          <p:cNvSpPr txBox="true"/>
          <p:nvPr/>
        </p:nvSpPr>
        <p:spPr>
          <a:xfrm rot="0">
            <a:off x="1560357" y="734268"/>
            <a:ext cx="1725586" cy="240665"/>
          </a:xfrm>
          <a:prstGeom prst="rect">
            <a:avLst/>
          </a:prstGeom>
        </p:spPr>
        <p:txBody>
          <a:bodyPr anchor="t" rtlCol="false" tIns="0" lIns="0" bIns="0" rIns="0">
            <a:spAutoFit/>
          </a:bodyPr>
          <a:lstStyle/>
          <a:p>
            <a:pPr>
              <a:lnSpc>
                <a:spcPts val="1960"/>
              </a:lnSpc>
              <a:spcBef>
                <a:spcPct val="0"/>
              </a:spcBef>
            </a:pPr>
            <a:r>
              <a:rPr lang="en-US" sz="1400">
                <a:solidFill>
                  <a:srgbClr val="FFFFFF"/>
                </a:solidFill>
                <a:latin typeface="Open Sans"/>
              </a:rPr>
              <a:t>Rimberio Co</a:t>
            </a:r>
          </a:p>
        </p:txBody>
      </p:sp>
      <p:sp>
        <p:nvSpPr>
          <p:cNvPr name="TextBox 15" id="15"/>
          <p:cNvSpPr txBox="true"/>
          <p:nvPr/>
        </p:nvSpPr>
        <p:spPr>
          <a:xfrm rot="0">
            <a:off x="15080359" y="9229725"/>
            <a:ext cx="2178941" cy="240665"/>
          </a:xfrm>
          <a:prstGeom prst="rect">
            <a:avLst/>
          </a:prstGeom>
        </p:spPr>
        <p:txBody>
          <a:bodyPr anchor="t" rtlCol="false" tIns="0" lIns="0" bIns="0" rIns="0">
            <a:spAutoFit/>
          </a:bodyPr>
          <a:lstStyle/>
          <a:p>
            <a:pPr algn="r">
              <a:lnSpc>
                <a:spcPts val="1960"/>
              </a:lnSpc>
              <a:spcBef>
                <a:spcPct val="0"/>
              </a:spcBef>
            </a:pPr>
            <a:r>
              <a:rPr lang="en-US" sz="1400">
                <a:solidFill>
                  <a:srgbClr val="FFFFFF"/>
                </a:solidFill>
                <a:latin typeface="Open Sans"/>
              </a:rPr>
              <a:t>Presentation Design</a:t>
            </a:r>
          </a:p>
        </p:txBody>
      </p:sp>
      <p:sp>
        <p:nvSpPr>
          <p:cNvPr name="TextBox 16" id="16"/>
          <p:cNvSpPr txBox="true"/>
          <p:nvPr/>
        </p:nvSpPr>
        <p:spPr>
          <a:xfrm rot="0">
            <a:off x="1028700" y="5241285"/>
            <a:ext cx="16230600" cy="2552963"/>
          </a:xfrm>
          <a:prstGeom prst="rect">
            <a:avLst/>
          </a:prstGeom>
        </p:spPr>
        <p:txBody>
          <a:bodyPr anchor="t" rtlCol="false" tIns="0" lIns="0" bIns="0" rIns="0">
            <a:spAutoFit/>
          </a:bodyPr>
          <a:lstStyle/>
          <a:p>
            <a:pPr algn="ctr">
              <a:lnSpc>
                <a:spcPts val="20980"/>
              </a:lnSpc>
              <a:spcBef>
                <a:spcPct val="0"/>
              </a:spcBef>
            </a:pPr>
            <a:r>
              <a:rPr lang="en-US" sz="14986">
                <a:solidFill>
                  <a:srgbClr val="FFFFFF"/>
                </a:solidFill>
                <a:latin typeface="Montserrat Ultra-Bold"/>
              </a:rPr>
              <a:t>THANK YOU</a:t>
            </a:r>
          </a:p>
        </p:txBody>
      </p:sp>
      <p:sp>
        <p:nvSpPr>
          <p:cNvPr name="TextBox 17" id="17"/>
          <p:cNvSpPr txBox="true"/>
          <p:nvPr/>
        </p:nvSpPr>
        <p:spPr>
          <a:xfrm rot="0">
            <a:off x="3460274" y="7889972"/>
            <a:ext cx="11367453" cy="355565"/>
          </a:xfrm>
          <a:prstGeom prst="rect">
            <a:avLst/>
          </a:prstGeom>
        </p:spPr>
        <p:txBody>
          <a:bodyPr anchor="t" rtlCol="false" tIns="0" lIns="0" bIns="0" rIns="0">
            <a:spAutoFit/>
          </a:bodyPr>
          <a:lstStyle/>
          <a:p>
            <a:pPr algn="ctr">
              <a:lnSpc>
                <a:spcPts val="2972"/>
              </a:lnSpc>
              <a:spcBef>
                <a:spcPct val="0"/>
              </a:spcBef>
            </a:pPr>
            <a:r>
              <a:rPr lang="en-US" sz="2123" spc="1184">
                <a:solidFill>
                  <a:srgbClr val="5EDB12"/>
                </a:solidFill>
                <a:latin typeface="Open Sans"/>
              </a:rPr>
              <a:t>WWW.REALLYGREATSITE.COM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72E0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709076"/>
            <a:ext cx="337343" cy="319624"/>
          </a:xfrm>
          <a:custGeom>
            <a:avLst/>
            <a:gdLst/>
            <a:ahLst/>
            <a:cxnLst/>
            <a:rect r="r" b="b" t="t" l="l"/>
            <a:pathLst>
              <a:path h="319624" w="337343">
                <a:moveTo>
                  <a:pt x="0" y="0"/>
                </a:moveTo>
                <a:lnTo>
                  <a:pt x="337343" y="0"/>
                </a:lnTo>
                <a:lnTo>
                  <a:pt x="337343" y="319624"/>
                </a:lnTo>
                <a:lnTo>
                  <a:pt x="0" y="3196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60357" y="734268"/>
            <a:ext cx="1725586" cy="240665"/>
          </a:xfrm>
          <a:prstGeom prst="rect">
            <a:avLst/>
          </a:prstGeom>
        </p:spPr>
        <p:txBody>
          <a:bodyPr anchor="t" rtlCol="false" tIns="0" lIns="0" bIns="0" rIns="0">
            <a:spAutoFit/>
          </a:bodyPr>
          <a:lstStyle/>
          <a:p>
            <a:pPr>
              <a:lnSpc>
                <a:spcPts val="1960"/>
              </a:lnSpc>
              <a:spcBef>
                <a:spcPct val="0"/>
              </a:spcBef>
            </a:pPr>
            <a:r>
              <a:rPr lang="en-US" sz="1400">
                <a:solidFill>
                  <a:srgbClr val="FFFFFF"/>
                </a:solidFill>
                <a:latin typeface="Open Sans"/>
              </a:rPr>
              <a:t>Rimberio Co</a:t>
            </a:r>
          </a:p>
        </p:txBody>
      </p:sp>
      <p:sp>
        <p:nvSpPr>
          <p:cNvPr name="TextBox 4" id="4"/>
          <p:cNvSpPr txBox="true"/>
          <p:nvPr/>
        </p:nvSpPr>
        <p:spPr>
          <a:xfrm rot="0">
            <a:off x="15080359" y="9229725"/>
            <a:ext cx="2178941" cy="240665"/>
          </a:xfrm>
          <a:prstGeom prst="rect">
            <a:avLst/>
          </a:prstGeom>
        </p:spPr>
        <p:txBody>
          <a:bodyPr anchor="t" rtlCol="false" tIns="0" lIns="0" bIns="0" rIns="0">
            <a:spAutoFit/>
          </a:bodyPr>
          <a:lstStyle/>
          <a:p>
            <a:pPr algn="r">
              <a:lnSpc>
                <a:spcPts val="1960"/>
              </a:lnSpc>
              <a:spcBef>
                <a:spcPct val="0"/>
              </a:spcBef>
            </a:pPr>
            <a:r>
              <a:rPr lang="en-US" sz="1400">
                <a:solidFill>
                  <a:srgbClr val="FFFFFF"/>
                </a:solidFill>
                <a:latin typeface="Open Sans"/>
              </a:rPr>
              <a:t>Presentation Design</a:t>
            </a:r>
          </a:p>
        </p:txBody>
      </p:sp>
      <p:grpSp>
        <p:nvGrpSpPr>
          <p:cNvPr name="Group 5" id="5"/>
          <p:cNvGrpSpPr/>
          <p:nvPr/>
        </p:nvGrpSpPr>
        <p:grpSpPr>
          <a:xfrm rot="0">
            <a:off x="9374802" y="0"/>
            <a:ext cx="8913198" cy="8394459"/>
            <a:chOff x="0" y="0"/>
            <a:chExt cx="11884263" cy="11192612"/>
          </a:xfrm>
        </p:grpSpPr>
        <p:pic>
          <p:nvPicPr>
            <p:cNvPr name="Picture 6" id="6"/>
            <p:cNvPicPr>
              <a:picLocks noChangeAspect="true"/>
            </p:cNvPicPr>
            <p:nvPr/>
          </p:nvPicPr>
          <p:blipFill>
            <a:blip r:embed="rId4"/>
            <a:srcRect l="40274" t="0" r="0" b="0"/>
            <a:stretch>
              <a:fillRect/>
            </a:stretch>
          </p:blipFill>
          <p:spPr>
            <a:xfrm flipH="false" flipV="false">
              <a:off x="0" y="0"/>
              <a:ext cx="11884263" cy="11192612"/>
            </a:xfrm>
            <a:prstGeom prst="rect">
              <a:avLst/>
            </a:prstGeom>
          </p:spPr>
        </p:pic>
      </p:grpSp>
      <p:sp>
        <p:nvSpPr>
          <p:cNvPr name="TextBox 7" id="7"/>
          <p:cNvSpPr txBox="true"/>
          <p:nvPr/>
        </p:nvSpPr>
        <p:spPr>
          <a:xfrm rot="0">
            <a:off x="1560357" y="2689165"/>
            <a:ext cx="7814445" cy="1730375"/>
          </a:xfrm>
          <a:prstGeom prst="rect">
            <a:avLst/>
          </a:prstGeom>
        </p:spPr>
        <p:txBody>
          <a:bodyPr anchor="t" rtlCol="false" tIns="0" lIns="0" bIns="0" rIns="0">
            <a:spAutoFit/>
          </a:bodyPr>
          <a:lstStyle/>
          <a:p>
            <a:pPr>
              <a:lnSpc>
                <a:spcPts val="6999"/>
              </a:lnSpc>
              <a:spcBef>
                <a:spcPct val="0"/>
              </a:spcBef>
            </a:pPr>
            <a:r>
              <a:rPr lang="en-US" sz="4999">
                <a:solidFill>
                  <a:srgbClr val="FFFFFF"/>
                </a:solidFill>
                <a:latin typeface="Montserrat Ultra-Bold"/>
              </a:rPr>
              <a:t>WELCOME TO OUR PRESENTATION</a:t>
            </a:r>
          </a:p>
        </p:txBody>
      </p:sp>
      <p:sp>
        <p:nvSpPr>
          <p:cNvPr name="TextBox 8" id="8"/>
          <p:cNvSpPr txBox="true"/>
          <p:nvPr/>
        </p:nvSpPr>
        <p:spPr>
          <a:xfrm rot="0">
            <a:off x="1560357" y="2268119"/>
            <a:ext cx="3627261" cy="264160"/>
          </a:xfrm>
          <a:prstGeom prst="rect">
            <a:avLst/>
          </a:prstGeom>
        </p:spPr>
        <p:txBody>
          <a:bodyPr anchor="t" rtlCol="false" tIns="0" lIns="0" bIns="0" rIns="0">
            <a:spAutoFit/>
          </a:bodyPr>
          <a:lstStyle/>
          <a:p>
            <a:pPr>
              <a:lnSpc>
                <a:spcPts val="2239"/>
              </a:lnSpc>
              <a:spcBef>
                <a:spcPct val="0"/>
              </a:spcBef>
            </a:pPr>
            <a:r>
              <a:rPr lang="en-US" sz="1599" spc="385">
                <a:solidFill>
                  <a:srgbClr val="5EDB12"/>
                </a:solidFill>
                <a:latin typeface="Open Sans"/>
              </a:rPr>
              <a:t>SAVE ENVIRONTMENT</a:t>
            </a:r>
          </a:p>
        </p:txBody>
      </p:sp>
      <p:sp>
        <p:nvSpPr>
          <p:cNvPr name="TextBox 9" id="9"/>
          <p:cNvSpPr txBox="true"/>
          <p:nvPr/>
        </p:nvSpPr>
        <p:spPr>
          <a:xfrm rot="0">
            <a:off x="1560357" y="5516346"/>
            <a:ext cx="6623026" cy="2473960"/>
          </a:xfrm>
          <a:prstGeom prst="rect">
            <a:avLst/>
          </a:prstGeom>
        </p:spPr>
        <p:txBody>
          <a:bodyPr anchor="t" rtlCol="false" tIns="0" lIns="0" bIns="0" rIns="0">
            <a:spAutoFit/>
          </a:bodyPr>
          <a:lstStyle/>
          <a:p>
            <a:pPr>
              <a:lnSpc>
                <a:spcPts val="2239"/>
              </a:lnSpc>
              <a:spcBef>
                <a:spcPct val="0"/>
              </a:spcBef>
            </a:pPr>
            <a:r>
              <a:rPr lang="en-US" sz="1599">
                <a:solidFill>
                  <a:srgbClr val="FFFFFF"/>
                </a:solidFill>
                <a:latin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laborum.dolore eu fugiat nulla pariatur. Excepteur sint occaecat cupidatatoccaecat cupidatat non proident, sunt in culpa qui officia</a:t>
            </a:r>
          </a:p>
        </p:txBody>
      </p:sp>
      <p:grpSp>
        <p:nvGrpSpPr>
          <p:cNvPr name="Group 10" id="10"/>
          <p:cNvGrpSpPr/>
          <p:nvPr/>
        </p:nvGrpSpPr>
        <p:grpSpPr>
          <a:xfrm rot="-10800000">
            <a:off x="9064151" y="1028700"/>
            <a:ext cx="621302" cy="621302"/>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grpSp>
        <p:nvGrpSpPr>
          <p:cNvPr name="Group 12" id="12"/>
          <p:cNvGrpSpPr/>
          <p:nvPr/>
        </p:nvGrpSpPr>
        <p:grpSpPr>
          <a:xfrm rot="-10800000">
            <a:off x="12047210" y="7817951"/>
            <a:ext cx="1153016" cy="1153016"/>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72E0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709076"/>
            <a:ext cx="337343" cy="319624"/>
          </a:xfrm>
          <a:custGeom>
            <a:avLst/>
            <a:gdLst/>
            <a:ahLst/>
            <a:cxnLst/>
            <a:rect r="r" b="b" t="t" l="l"/>
            <a:pathLst>
              <a:path h="319624" w="337343">
                <a:moveTo>
                  <a:pt x="0" y="0"/>
                </a:moveTo>
                <a:lnTo>
                  <a:pt x="337343" y="0"/>
                </a:lnTo>
                <a:lnTo>
                  <a:pt x="337343" y="319624"/>
                </a:lnTo>
                <a:lnTo>
                  <a:pt x="0" y="3196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2578373"/>
            <a:ext cx="5550077" cy="5130253"/>
            <a:chOff x="0" y="0"/>
            <a:chExt cx="7400102" cy="6840338"/>
          </a:xfrm>
        </p:grpSpPr>
        <p:pic>
          <p:nvPicPr>
            <p:cNvPr name="Picture 4" id="4"/>
            <p:cNvPicPr>
              <a:picLocks noChangeAspect="true"/>
            </p:cNvPicPr>
            <p:nvPr/>
          </p:nvPicPr>
          <p:blipFill>
            <a:blip r:embed="rId4"/>
            <a:srcRect l="40013" t="18047" r="10115" b="0"/>
            <a:stretch>
              <a:fillRect/>
            </a:stretch>
          </p:blipFill>
          <p:spPr>
            <a:xfrm flipH="false" flipV="false">
              <a:off x="0" y="0"/>
              <a:ext cx="7400102" cy="6840338"/>
            </a:xfrm>
            <a:prstGeom prst="rect">
              <a:avLst/>
            </a:prstGeom>
          </p:spPr>
        </p:pic>
      </p:grpSp>
      <p:grpSp>
        <p:nvGrpSpPr>
          <p:cNvPr name="Group 5" id="5"/>
          <p:cNvGrpSpPr/>
          <p:nvPr/>
        </p:nvGrpSpPr>
        <p:grpSpPr>
          <a:xfrm rot="0">
            <a:off x="5934919" y="2578373"/>
            <a:ext cx="3209081" cy="5130253"/>
            <a:chOff x="0" y="0"/>
            <a:chExt cx="4278774" cy="6840338"/>
          </a:xfrm>
        </p:grpSpPr>
        <p:pic>
          <p:nvPicPr>
            <p:cNvPr name="Picture 6" id="6"/>
            <p:cNvPicPr>
              <a:picLocks noChangeAspect="true"/>
            </p:cNvPicPr>
            <p:nvPr/>
          </p:nvPicPr>
          <p:blipFill>
            <a:blip r:embed="rId5"/>
            <a:srcRect l="20477" t="0" r="44337" b="0"/>
            <a:stretch>
              <a:fillRect/>
            </a:stretch>
          </p:blipFill>
          <p:spPr>
            <a:xfrm flipH="false" flipV="false">
              <a:off x="0" y="0"/>
              <a:ext cx="4278774" cy="6840338"/>
            </a:xfrm>
            <a:prstGeom prst="rect">
              <a:avLst/>
            </a:prstGeom>
          </p:spPr>
        </p:pic>
      </p:grpSp>
      <p:sp>
        <p:nvSpPr>
          <p:cNvPr name="TextBox 7" id="7"/>
          <p:cNvSpPr txBox="true"/>
          <p:nvPr/>
        </p:nvSpPr>
        <p:spPr>
          <a:xfrm rot="0">
            <a:off x="1560357" y="734268"/>
            <a:ext cx="1725586" cy="240665"/>
          </a:xfrm>
          <a:prstGeom prst="rect">
            <a:avLst/>
          </a:prstGeom>
        </p:spPr>
        <p:txBody>
          <a:bodyPr anchor="t" rtlCol="false" tIns="0" lIns="0" bIns="0" rIns="0">
            <a:spAutoFit/>
          </a:bodyPr>
          <a:lstStyle/>
          <a:p>
            <a:pPr>
              <a:lnSpc>
                <a:spcPts val="1960"/>
              </a:lnSpc>
              <a:spcBef>
                <a:spcPct val="0"/>
              </a:spcBef>
            </a:pPr>
            <a:r>
              <a:rPr lang="en-US" sz="1400">
                <a:solidFill>
                  <a:srgbClr val="FFFFFF"/>
                </a:solidFill>
                <a:latin typeface="Open Sans"/>
              </a:rPr>
              <a:t>Rimberio Co</a:t>
            </a:r>
          </a:p>
        </p:txBody>
      </p:sp>
      <p:sp>
        <p:nvSpPr>
          <p:cNvPr name="TextBox 8" id="8"/>
          <p:cNvSpPr txBox="true"/>
          <p:nvPr/>
        </p:nvSpPr>
        <p:spPr>
          <a:xfrm rot="0">
            <a:off x="15080359" y="9229725"/>
            <a:ext cx="2178941" cy="240665"/>
          </a:xfrm>
          <a:prstGeom prst="rect">
            <a:avLst/>
          </a:prstGeom>
        </p:spPr>
        <p:txBody>
          <a:bodyPr anchor="t" rtlCol="false" tIns="0" lIns="0" bIns="0" rIns="0">
            <a:spAutoFit/>
          </a:bodyPr>
          <a:lstStyle/>
          <a:p>
            <a:pPr algn="r">
              <a:lnSpc>
                <a:spcPts val="1960"/>
              </a:lnSpc>
              <a:spcBef>
                <a:spcPct val="0"/>
              </a:spcBef>
            </a:pPr>
            <a:r>
              <a:rPr lang="en-US" sz="1400">
                <a:solidFill>
                  <a:srgbClr val="FFFFFF"/>
                </a:solidFill>
                <a:latin typeface="Open Sans"/>
              </a:rPr>
              <a:t>Presentation Design</a:t>
            </a:r>
          </a:p>
        </p:txBody>
      </p:sp>
      <p:sp>
        <p:nvSpPr>
          <p:cNvPr name="TextBox 9" id="9"/>
          <p:cNvSpPr txBox="true"/>
          <p:nvPr/>
        </p:nvSpPr>
        <p:spPr>
          <a:xfrm rot="0">
            <a:off x="10559280" y="2970844"/>
            <a:ext cx="6785745" cy="844550"/>
          </a:xfrm>
          <a:prstGeom prst="rect">
            <a:avLst/>
          </a:prstGeom>
        </p:spPr>
        <p:txBody>
          <a:bodyPr anchor="t" rtlCol="false" tIns="0" lIns="0" bIns="0" rIns="0">
            <a:spAutoFit/>
          </a:bodyPr>
          <a:lstStyle/>
          <a:p>
            <a:pPr>
              <a:lnSpc>
                <a:spcPts val="6999"/>
              </a:lnSpc>
              <a:spcBef>
                <a:spcPct val="0"/>
              </a:spcBef>
            </a:pPr>
            <a:r>
              <a:rPr lang="en-US" sz="4999">
                <a:solidFill>
                  <a:srgbClr val="FFFFFF"/>
                </a:solidFill>
                <a:latin typeface="Montserrat Ultra-Bold"/>
              </a:rPr>
              <a:t>CONTENT TODAY</a:t>
            </a:r>
          </a:p>
        </p:txBody>
      </p:sp>
      <p:sp>
        <p:nvSpPr>
          <p:cNvPr name="TextBox 10" id="10"/>
          <p:cNvSpPr txBox="true"/>
          <p:nvPr/>
        </p:nvSpPr>
        <p:spPr>
          <a:xfrm rot="0">
            <a:off x="10559280" y="2549798"/>
            <a:ext cx="3627261" cy="264160"/>
          </a:xfrm>
          <a:prstGeom prst="rect">
            <a:avLst/>
          </a:prstGeom>
        </p:spPr>
        <p:txBody>
          <a:bodyPr anchor="t" rtlCol="false" tIns="0" lIns="0" bIns="0" rIns="0">
            <a:spAutoFit/>
          </a:bodyPr>
          <a:lstStyle/>
          <a:p>
            <a:pPr>
              <a:lnSpc>
                <a:spcPts val="2239"/>
              </a:lnSpc>
              <a:spcBef>
                <a:spcPct val="0"/>
              </a:spcBef>
            </a:pPr>
            <a:r>
              <a:rPr lang="en-US" sz="1599" spc="385">
                <a:solidFill>
                  <a:srgbClr val="5EDB12"/>
                </a:solidFill>
                <a:latin typeface="Open Sans"/>
              </a:rPr>
              <a:t>SAVE ENVIRONTMENT</a:t>
            </a:r>
          </a:p>
        </p:txBody>
      </p:sp>
      <p:grpSp>
        <p:nvGrpSpPr>
          <p:cNvPr name="Group 11" id="11"/>
          <p:cNvGrpSpPr/>
          <p:nvPr/>
        </p:nvGrpSpPr>
        <p:grpSpPr>
          <a:xfrm rot="0">
            <a:off x="10559280" y="4815072"/>
            <a:ext cx="207911" cy="207911"/>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solidFill>
          </p:spPr>
        </p:sp>
      </p:grpSp>
      <p:sp>
        <p:nvSpPr>
          <p:cNvPr name="TextBox 13" id="13"/>
          <p:cNvSpPr txBox="true"/>
          <p:nvPr/>
        </p:nvSpPr>
        <p:spPr>
          <a:xfrm rot="0">
            <a:off x="11051294" y="4713605"/>
            <a:ext cx="4029065" cy="372745"/>
          </a:xfrm>
          <a:prstGeom prst="rect">
            <a:avLst/>
          </a:prstGeom>
        </p:spPr>
        <p:txBody>
          <a:bodyPr anchor="t" rtlCol="false" tIns="0" lIns="0" bIns="0" rIns="0">
            <a:spAutoFit/>
          </a:bodyPr>
          <a:lstStyle/>
          <a:p>
            <a:pPr>
              <a:lnSpc>
                <a:spcPts val="3079"/>
              </a:lnSpc>
              <a:spcBef>
                <a:spcPct val="0"/>
              </a:spcBef>
            </a:pPr>
            <a:r>
              <a:rPr lang="en-US" sz="2199">
                <a:solidFill>
                  <a:srgbClr val="FFFFFF"/>
                </a:solidFill>
                <a:latin typeface="Open Sans"/>
              </a:rPr>
              <a:t>About Our Conservation</a:t>
            </a:r>
          </a:p>
        </p:txBody>
      </p:sp>
      <p:grpSp>
        <p:nvGrpSpPr>
          <p:cNvPr name="Group 14" id="14"/>
          <p:cNvGrpSpPr/>
          <p:nvPr/>
        </p:nvGrpSpPr>
        <p:grpSpPr>
          <a:xfrm rot="0">
            <a:off x="10559280" y="5689164"/>
            <a:ext cx="207911" cy="207911"/>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solidFill>
          </p:spPr>
        </p:sp>
      </p:grpSp>
      <p:sp>
        <p:nvSpPr>
          <p:cNvPr name="TextBox 16" id="16"/>
          <p:cNvSpPr txBox="true"/>
          <p:nvPr/>
        </p:nvSpPr>
        <p:spPr>
          <a:xfrm rot="0">
            <a:off x="11051294" y="5587697"/>
            <a:ext cx="4029065" cy="372745"/>
          </a:xfrm>
          <a:prstGeom prst="rect">
            <a:avLst/>
          </a:prstGeom>
        </p:spPr>
        <p:txBody>
          <a:bodyPr anchor="t" rtlCol="false" tIns="0" lIns="0" bIns="0" rIns="0">
            <a:spAutoFit/>
          </a:bodyPr>
          <a:lstStyle/>
          <a:p>
            <a:pPr>
              <a:lnSpc>
                <a:spcPts val="3079"/>
              </a:lnSpc>
              <a:spcBef>
                <a:spcPct val="0"/>
              </a:spcBef>
            </a:pPr>
            <a:r>
              <a:rPr lang="en-US" sz="2199">
                <a:solidFill>
                  <a:srgbClr val="FFFFFF"/>
                </a:solidFill>
                <a:latin typeface="Open Sans"/>
              </a:rPr>
              <a:t>Our Vision And Mission</a:t>
            </a:r>
          </a:p>
        </p:txBody>
      </p:sp>
      <p:grpSp>
        <p:nvGrpSpPr>
          <p:cNvPr name="Group 17" id="17"/>
          <p:cNvGrpSpPr/>
          <p:nvPr/>
        </p:nvGrpSpPr>
        <p:grpSpPr>
          <a:xfrm rot="0">
            <a:off x="10559280" y="6563256"/>
            <a:ext cx="207911" cy="207911"/>
            <a:chOff x="0" y="0"/>
            <a:chExt cx="6350000" cy="6350000"/>
          </a:xfrm>
        </p:grpSpPr>
        <p:sp>
          <p:nvSpPr>
            <p:cNvPr name="Freeform 18" id="1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solidFill>
          </p:spPr>
        </p:sp>
      </p:grpSp>
      <p:sp>
        <p:nvSpPr>
          <p:cNvPr name="TextBox 19" id="19"/>
          <p:cNvSpPr txBox="true"/>
          <p:nvPr/>
        </p:nvSpPr>
        <p:spPr>
          <a:xfrm rot="0">
            <a:off x="11051294" y="6461789"/>
            <a:ext cx="4029065" cy="372745"/>
          </a:xfrm>
          <a:prstGeom prst="rect">
            <a:avLst/>
          </a:prstGeom>
        </p:spPr>
        <p:txBody>
          <a:bodyPr anchor="t" rtlCol="false" tIns="0" lIns="0" bIns="0" rIns="0">
            <a:spAutoFit/>
          </a:bodyPr>
          <a:lstStyle/>
          <a:p>
            <a:pPr>
              <a:lnSpc>
                <a:spcPts val="3079"/>
              </a:lnSpc>
              <a:spcBef>
                <a:spcPct val="0"/>
              </a:spcBef>
            </a:pPr>
            <a:r>
              <a:rPr lang="en-US" sz="2199">
                <a:solidFill>
                  <a:srgbClr val="FFFFFF"/>
                </a:solidFill>
                <a:latin typeface="Open Sans"/>
              </a:rPr>
              <a:t>Target Future Conservation</a:t>
            </a:r>
          </a:p>
        </p:txBody>
      </p:sp>
      <p:grpSp>
        <p:nvGrpSpPr>
          <p:cNvPr name="Group 20" id="20"/>
          <p:cNvGrpSpPr/>
          <p:nvPr/>
        </p:nvGrpSpPr>
        <p:grpSpPr>
          <a:xfrm rot="0">
            <a:off x="10559280" y="7437348"/>
            <a:ext cx="207911" cy="207911"/>
            <a:chOff x="0" y="0"/>
            <a:chExt cx="6350000" cy="6350000"/>
          </a:xfrm>
        </p:grpSpPr>
        <p:sp>
          <p:nvSpPr>
            <p:cNvPr name="Freeform 21" id="2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solidFill>
          </p:spPr>
        </p:sp>
      </p:grpSp>
      <p:sp>
        <p:nvSpPr>
          <p:cNvPr name="TextBox 22" id="22"/>
          <p:cNvSpPr txBox="true"/>
          <p:nvPr/>
        </p:nvSpPr>
        <p:spPr>
          <a:xfrm rot="0">
            <a:off x="11051294" y="7335881"/>
            <a:ext cx="4029065" cy="372745"/>
          </a:xfrm>
          <a:prstGeom prst="rect">
            <a:avLst/>
          </a:prstGeom>
        </p:spPr>
        <p:txBody>
          <a:bodyPr anchor="t" rtlCol="false" tIns="0" lIns="0" bIns="0" rIns="0">
            <a:spAutoFit/>
          </a:bodyPr>
          <a:lstStyle/>
          <a:p>
            <a:pPr>
              <a:lnSpc>
                <a:spcPts val="3079"/>
              </a:lnSpc>
              <a:spcBef>
                <a:spcPct val="0"/>
              </a:spcBef>
            </a:pPr>
            <a:r>
              <a:rPr lang="en-US" sz="2199">
                <a:solidFill>
                  <a:srgbClr val="FFFFFF"/>
                </a:solidFill>
                <a:latin typeface="Open Sans"/>
              </a:rPr>
              <a:t>Our Contact Information</a:t>
            </a:r>
          </a:p>
        </p:txBody>
      </p:sp>
      <p:grpSp>
        <p:nvGrpSpPr>
          <p:cNvPr name="Group 23" id="23"/>
          <p:cNvGrpSpPr/>
          <p:nvPr/>
        </p:nvGrpSpPr>
        <p:grpSpPr>
          <a:xfrm rot="-10800000">
            <a:off x="8833349" y="2267722"/>
            <a:ext cx="621302" cy="621302"/>
            <a:chOff x="0" y="0"/>
            <a:chExt cx="6350000" cy="6350000"/>
          </a:xfrm>
        </p:grpSpPr>
        <p:sp>
          <p:nvSpPr>
            <p:cNvPr name="Freeform 24" id="2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grpSp>
        <p:nvGrpSpPr>
          <p:cNvPr name="Group 25" id="25"/>
          <p:cNvGrpSpPr/>
          <p:nvPr/>
        </p:nvGrpSpPr>
        <p:grpSpPr>
          <a:xfrm rot="-10800000">
            <a:off x="2198530" y="7068752"/>
            <a:ext cx="1153016" cy="1153016"/>
            <a:chOff x="0" y="0"/>
            <a:chExt cx="6350000" cy="6350000"/>
          </a:xfrm>
        </p:grpSpPr>
        <p:sp>
          <p:nvSpPr>
            <p:cNvPr name="Freeform 26" id="2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72E0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709076"/>
            <a:ext cx="337343" cy="319624"/>
          </a:xfrm>
          <a:custGeom>
            <a:avLst/>
            <a:gdLst/>
            <a:ahLst/>
            <a:cxnLst/>
            <a:rect r="r" b="b" t="t" l="l"/>
            <a:pathLst>
              <a:path h="319624" w="337343">
                <a:moveTo>
                  <a:pt x="0" y="0"/>
                </a:moveTo>
                <a:lnTo>
                  <a:pt x="337343" y="0"/>
                </a:lnTo>
                <a:lnTo>
                  <a:pt x="337343" y="319624"/>
                </a:lnTo>
                <a:lnTo>
                  <a:pt x="0" y="3196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60357" y="734268"/>
            <a:ext cx="1725586" cy="240665"/>
          </a:xfrm>
          <a:prstGeom prst="rect">
            <a:avLst/>
          </a:prstGeom>
        </p:spPr>
        <p:txBody>
          <a:bodyPr anchor="t" rtlCol="false" tIns="0" lIns="0" bIns="0" rIns="0">
            <a:spAutoFit/>
          </a:bodyPr>
          <a:lstStyle/>
          <a:p>
            <a:pPr>
              <a:lnSpc>
                <a:spcPts val="1960"/>
              </a:lnSpc>
              <a:spcBef>
                <a:spcPct val="0"/>
              </a:spcBef>
            </a:pPr>
            <a:r>
              <a:rPr lang="en-US" sz="1400">
                <a:solidFill>
                  <a:srgbClr val="FFFFFF"/>
                </a:solidFill>
                <a:latin typeface="Open Sans"/>
              </a:rPr>
              <a:t>Rimberio Co</a:t>
            </a:r>
          </a:p>
        </p:txBody>
      </p:sp>
      <p:sp>
        <p:nvSpPr>
          <p:cNvPr name="TextBox 4" id="4"/>
          <p:cNvSpPr txBox="true"/>
          <p:nvPr/>
        </p:nvSpPr>
        <p:spPr>
          <a:xfrm rot="0">
            <a:off x="15080359" y="9229725"/>
            <a:ext cx="2178941" cy="240665"/>
          </a:xfrm>
          <a:prstGeom prst="rect">
            <a:avLst/>
          </a:prstGeom>
        </p:spPr>
        <p:txBody>
          <a:bodyPr anchor="t" rtlCol="false" tIns="0" lIns="0" bIns="0" rIns="0">
            <a:spAutoFit/>
          </a:bodyPr>
          <a:lstStyle/>
          <a:p>
            <a:pPr algn="r">
              <a:lnSpc>
                <a:spcPts val="1960"/>
              </a:lnSpc>
              <a:spcBef>
                <a:spcPct val="0"/>
              </a:spcBef>
            </a:pPr>
            <a:r>
              <a:rPr lang="en-US" sz="1400">
                <a:solidFill>
                  <a:srgbClr val="FFFFFF"/>
                </a:solidFill>
                <a:latin typeface="Open Sans"/>
              </a:rPr>
              <a:t>Presentation Design</a:t>
            </a:r>
          </a:p>
        </p:txBody>
      </p:sp>
      <p:grpSp>
        <p:nvGrpSpPr>
          <p:cNvPr name="Group 5" id="5"/>
          <p:cNvGrpSpPr>
            <a:grpSpLocks noChangeAspect="true"/>
          </p:cNvGrpSpPr>
          <p:nvPr/>
        </p:nvGrpSpPr>
        <p:grpSpPr>
          <a:xfrm rot="0">
            <a:off x="9144000" y="1490281"/>
            <a:ext cx="7306439" cy="7306439"/>
            <a:chOff x="0" y="0"/>
            <a:chExt cx="6350000" cy="6350000"/>
          </a:xfrm>
        </p:grpSpPr>
        <p:sp>
          <p:nvSpPr>
            <p:cNvPr name="Freeform 6" id="6"/>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4"/>
              <a:stretch>
                <a:fillRect l="-28458" t="0" r="-21635" b="0"/>
              </a:stretch>
            </a:blipFill>
          </p:spPr>
        </p:sp>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5EDB12"/>
            </a:solidFill>
          </p:spPr>
        </p:sp>
      </p:grpSp>
      <p:sp>
        <p:nvSpPr>
          <p:cNvPr name="TextBox 8" id="8"/>
          <p:cNvSpPr txBox="true"/>
          <p:nvPr/>
        </p:nvSpPr>
        <p:spPr>
          <a:xfrm rot="0">
            <a:off x="1560357" y="2808268"/>
            <a:ext cx="6627462" cy="1730375"/>
          </a:xfrm>
          <a:prstGeom prst="rect">
            <a:avLst/>
          </a:prstGeom>
        </p:spPr>
        <p:txBody>
          <a:bodyPr anchor="t" rtlCol="false" tIns="0" lIns="0" bIns="0" rIns="0">
            <a:spAutoFit/>
          </a:bodyPr>
          <a:lstStyle/>
          <a:p>
            <a:pPr>
              <a:lnSpc>
                <a:spcPts val="6999"/>
              </a:lnSpc>
              <a:spcBef>
                <a:spcPct val="0"/>
              </a:spcBef>
            </a:pPr>
            <a:r>
              <a:rPr lang="en-US" sz="4999">
                <a:solidFill>
                  <a:srgbClr val="FFFFFF"/>
                </a:solidFill>
                <a:latin typeface="Montserrat Ultra-Bold"/>
              </a:rPr>
              <a:t>ABOUT OUR CONSERVATION</a:t>
            </a:r>
          </a:p>
        </p:txBody>
      </p:sp>
      <p:sp>
        <p:nvSpPr>
          <p:cNvPr name="TextBox 9" id="9"/>
          <p:cNvSpPr txBox="true"/>
          <p:nvPr/>
        </p:nvSpPr>
        <p:spPr>
          <a:xfrm rot="0">
            <a:off x="1560357" y="2387222"/>
            <a:ext cx="3627261" cy="264160"/>
          </a:xfrm>
          <a:prstGeom prst="rect">
            <a:avLst/>
          </a:prstGeom>
        </p:spPr>
        <p:txBody>
          <a:bodyPr anchor="t" rtlCol="false" tIns="0" lIns="0" bIns="0" rIns="0">
            <a:spAutoFit/>
          </a:bodyPr>
          <a:lstStyle/>
          <a:p>
            <a:pPr>
              <a:lnSpc>
                <a:spcPts val="2239"/>
              </a:lnSpc>
              <a:spcBef>
                <a:spcPct val="0"/>
              </a:spcBef>
            </a:pPr>
            <a:r>
              <a:rPr lang="en-US" sz="1599" spc="385">
                <a:solidFill>
                  <a:srgbClr val="5EDB12"/>
                </a:solidFill>
                <a:latin typeface="Open Sans"/>
              </a:rPr>
              <a:t>SAVE ENVIRONTMENT</a:t>
            </a:r>
          </a:p>
        </p:txBody>
      </p:sp>
      <p:sp>
        <p:nvSpPr>
          <p:cNvPr name="TextBox 10" id="10"/>
          <p:cNvSpPr txBox="true"/>
          <p:nvPr/>
        </p:nvSpPr>
        <p:spPr>
          <a:xfrm rot="0">
            <a:off x="1560357" y="5949693"/>
            <a:ext cx="6688970" cy="1921510"/>
          </a:xfrm>
          <a:prstGeom prst="rect">
            <a:avLst/>
          </a:prstGeom>
        </p:spPr>
        <p:txBody>
          <a:bodyPr anchor="t" rtlCol="false" tIns="0" lIns="0" bIns="0" rIns="0">
            <a:spAutoFit/>
          </a:bodyPr>
          <a:lstStyle/>
          <a:p>
            <a:pPr>
              <a:lnSpc>
                <a:spcPts val="2239"/>
              </a:lnSpc>
              <a:spcBef>
                <a:spcPct val="0"/>
              </a:spcBef>
            </a:pPr>
            <a:r>
              <a:rPr lang="en-US" sz="1599">
                <a:solidFill>
                  <a:srgbClr val="FFFFFF"/>
                </a:solidFill>
                <a:latin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
        <p:nvSpPr>
          <p:cNvPr name="TextBox 11" id="11"/>
          <p:cNvSpPr txBox="true"/>
          <p:nvPr/>
        </p:nvSpPr>
        <p:spPr>
          <a:xfrm rot="0">
            <a:off x="1560357" y="5332943"/>
            <a:ext cx="6688970" cy="297180"/>
          </a:xfrm>
          <a:prstGeom prst="rect">
            <a:avLst/>
          </a:prstGeom>
        </p:spPr>
        <p:txBody>
          <a:bodyPr anchor="t" rtlCol="false" tIns="0" lIns="0" bIns="0" rIns="0">
            <a:spAutoFit/>
          </a:bodyPr>
          <a:lstStyle/>
          <a:p>
            <a:pPr>
              <a:lnSpc>
                <a:spcPts val="2519"/>
              </a:lnSpc>
              <a:spcBef>
                <a:spcPct val="0"/>
              </a:spcBef>
            </a:pPr>
            <a:r>
              <a:rPr lang="en-US" sz="1799">
                <a:solidFill>
                  <a:srgbClr val="5EDB12"/>
                </a:solidFill>
                <a:latin typeface="Open Sans Bold"/>
              </a:rPr>
              <a:t>Description Here</a:t>
            </a:r>
          </a:p>
        </p:txBody>
      </p:sp>
      <p:grpSp>
        <p:nvGrpSpPr>
          <p:cNvPr name="Group 12" id="12"/>
          <p:cNvGrpSpPr/>
          <p:nvPr/>
        </p:nvGrpSpPr>
        <p:grpSpPr>
          <a:xfrm rot="-10800000">
            <a:off x="16169829" y="7560552"/>
            <a:ext cx="621302" cy="621302"/>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grpSp>
        <p:nvGrpSpPr>
          <p:cNvPr name="Group 14" id="14"/>
          <p:cNvGrpSpPr/>
          <p:nvPr/>
        </p:nvGrpSpPr>
        <p:grpSpPr>
          <a:xfrm rot="-10800000">
            <a:off x="8567492" y="1262781"/>
            <a:ext cx="1153016" cy="1153016"/>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72E0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709076"/>
            <a:ext cx="337343" cy="319624"/>
          </a:xfrm>
          <a:custGeom>
            <a:avLst/>
            <a:gdLst/>
            <a:ahLst/>
            <a:cxnLst/>
            <a:rect r="r" b="b" t="t" l="l"/>
            <a:pathLst>
              <a:path h="319624" w="337343">
                <a:moveTo>
                  <a:pt x="0" y="0"/>
                </a:moveTo>
                <a:lnTo>
                  <a:pt x="337343" y="0"/>
                </a:lnTo>
                <a:lnTo>
                  <a:pt x="337343" y="319624"/>
                </a:lnTo>
                <a:lnTo>
                  <a:pt x="0" y="3196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60357" y="734268"/>
            <a:ext cx="1725586" cy="240665"/>
          </a:xfrm>
          <a:prstGeom prst="rect">
            <a:avLst/>
          </a:prstGeom>
        </p:spPr>
        <p:txBody>
          <a:bodyPr anchor="t" rtlCol="false" tIns="0" lIns="0" bIns="0" rIns="0">
            <a:spAutoFit/>
          </a:bodyPr>
          <a:lstStyle/>
          <a:p>
            <a:pPr>
              <a:lnSpc>
                <a:spcPts val="1960"/>
              </a:lnSpc>
              <a:spcBef>
                <a:spcPct val="0"/>
              </a:spcBef>
            </a:pPr>
            <a:r>
              <a:rPr lang="en-US" sz="1400">
                <a:solidFill>
                  <a:srgbClr val="FFFFFF"/>
                </a:solidFill>
                <a:latin typeface="Open Sans"/>
              </a:rPr>
              <a:t>Rimberio Co</a:t>
            </a:r>
          </a:p>
        </p:txBody>
      </p:sp>
      <p:grpSp>
        <p:nvGrpSpPr>
          <p:cNvPr name="Group 4" id="4"/>
          <p:cNvGrpSpPr/>
          <p:nvPr/>
        </p:nvGrpSpPr>
        <p:grpSpPr>
          <a:xfrm rot="0">
            <a:off x="3211373" y="0"/>
            <a:ext cx="11865253" cy="5932627"/>
            <a:chOff x="0" y="0"/>
            <a:chExt cx="6662420" cy="3331210"/>
          </a:xfrm>
        </p:grpSpPr>
        <p:sp>
          <p:nvSpPr>
            <p:cNvPr name="Freeform 5" id="5"/>
            <p:cNvSpPr/>
            <p:nvPr/>
          </p:nvSpPr>
          <p:spPr>
            <a:xfrm flipH="false" flipV="false" rot="0">
              <a:off x="0" y="0"/>
              <a:ext cx="6662420" cy="3331210"/>
            </a:xfrm>
            <a:custGeom>
              <a:avLst/>
              <a:gdLst/>
              <a:ahLst/>
              <a:cxnLst/>
              <a:rect r="r" b="b" t="t" l="l"/>
              <a:pathLst>
                <a:path h="3331210" w="6662420">
                  <a:moveTo>
                    <a:pt x="3331210" y="0"/>
                  </a:moveTo>
                  <a:lnTo>
                    <a:pt x="6662420" y="0"/>
                  </a:lnTo>
                  <a:cubicBezTo>
                    <a:pt x="6662420" y="1840230"/>
                    <a:pt x="5171440" y="3331210"/>
                    <a:pt x="3331210" y="3331210"/>
                  </a:cubicBezTo>
                  <a:cubicBezTo>
                    <a:pt x="1490980" y="3331210"/>
                    <a:pt x="0" y="1840230"/>
                    <a:pt x="0" y="0"/>
                  </a:cubicBezTo>
                  <a:lnTo>
                    <a:pt x="3331210" y="0"/>
                  </a:lnTo>
                  <a:close/>
                </a:path>
              </a:pathLst>
            </a:custGeom>
            <a:blipFill>
              <a:blip r:embed="rId4"/>
              <a:stretch>
                <a:fillRect l="0" t="-33500" r="0" b="0"/>
              </a:stretch>
            </a:blipFill>
          </p:spPr>
        </p:sp>
      </p:grpSp>
      <p:grpSp>
        <p:nvGrpSpPr>
          <p:cNvPr name="Group 6" id="6"/>
          <p:cNvGrpSpPr/>
          <p:nvPr/>
        </p:nvGrpSpPr>
        <p:grpSpPr>
          <a:xfrm rot="0">
            <a:off x="2795338" y="4797272"/>
            <a:ext cx="12697324" cy="12697324"/>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solidFill>
          </p:spPr>
        </p:sp>
      </p:grpSp>
      <p:grpSp>
        <p:nvGrpSpPr>
          <p:cNvPr name="Group 8" id="8"/>
          <p:cNvGrpSpPr/>
          <p:nvPr/>
        </p:nvGrpSpPr>
        <p:grpSpPr>
          <a:xfrm rot="-10800000">
            <a:off x="1843815" y="2966313"/>
            <a:ext cx="621302" cy="621302"/>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grpSp>
        <p:nvGrpSpPr>
          <p:cNvPr name="Group 10" id="10"/>
          <p:cNvGrpSpPr/>
          <p:nvPr/>
        </p:nvGrpSpPr>
        <p:grpSpPr>
          <a:xfrm rot="-10800000">
            <a:off x="2507084" y="4566992"/>
            <a:ext cx="1153016" cy="1153016"/>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grpSp>
        <p:nvGrpSpPr>
          <p:cNvPr name="Group 12" id="12"/>
          <p:cNvGrpSpPr/>
          <p:nvPr/>
        </p:nvGrpSpPr>
        <p:grpSpPr>
          <a:xfrm rot="-10800000">
            <a:off x="14627900" y="4566992"/>
            <a:ext cx="1153016" cy="1153016"/>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grpSp>
        <p:nvGrpSpPr>
          <p:cNvPr name="Group 14" id="14"/>
          <p:cNvGrpSpPr/>
          <p:nvPr/>
        </p:nvGrpSpPr>
        <p:grpSpPr>
          <a:xfrm rot="-10800000">
            <a:off x="15822883" y="2966313"/>
            <a:ext cx="621302" cy="621302"/>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sp>
        <p:nvSpPr>
          <p:cNvPr name="Freeform 16" id="16"/>
          <p:cNvSpPr/>
          <p:nvPr/>
        </p:nvSpPr>
        <p:spPr>
          <a:xfrm flipH="false" flipV="false" rot="0">
            <a:off x="8233639" y="6456375"/>
            <a:ext cx="776025" cy="535457"/>
          </a:xfrm>
          <a:custGeom>
            <a:avLst/>
            <a:gdLst/>
            <a:ahLst/>
            <a:cxnLst/>
            <a:rect r="r" b="b" t="t" l="l"/>
            <a:pathLst>
              <a:path h="535457" w="776025">
                <a:moveTo>
                  <a:pt x="0" y="0"/>
                </a:moveTo>
                <a:lnTo>
                  <a:pt x="776025" y="0"/>
                </a:lnTo>
                <a:lnTo>
                  <a:pt x="776025" y="535457"/>
                </a:lnTo>
                <a:lnTo>
                  <a:pt x="0" y="5354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7" id="17"/>
          <p:cNvSpPr txBox="true"/>
          <p:nvPr/>
        </p:nvSpPr>
        <p:spPr>
          <a:xfrm rot="0">
            <a:off x="15080359" y="9229725"/>
            <a:ext cx="2178941" cy="240665"/>
          </a:xfrm>
          <a:prstGeom prst="rect">
            <a:avLst/>
          </a:prstGeom>
        </p:spPr>
        <p:txBody>
          <a:bodyPr anchor="t" rtlCol="false" tIns="0" lIns="0" bIns="0" rIns="0">
            <a:spAutoFit/>
          </a:bodyPr>
          <a:lstStyle/>
          <a:p>
            <a:pPr algn="r">
              <a:lnSpc>
                <a:spcPts val="1960"/>
              </a:lnSpc>
              <a:spcBef>
                <a:spcPct val="0"/>
              </a:spcBef>
            </a:pPr>
            <a:r>
              <a:rPr lang="en-US" sz="1400">
                <a:solidFill>
                  <a:srgbClr val="FFFFFF"/>
                </a:solidFill>
                <a:latin typeface="Open Sans"/>
              </a:rPr>
              <a:t>Presentation Design</a:t>
            </a:r>
          </a:p>
        </p:txBody>
      </p:sp>
      <p:sp>
        <p:nvSpPr>
          <p:cNvPr name="TextBox 18" id="18"/>
          <p:cNvSpPr txBox="true"/>
          <p:nvPr/>
        </p:nvSpPr>
        <p:spPr>
          <a:xfrm rot="0">
            <a:off x="4987156" y="7254621"/>
            <a:ext cx="8313688" cy="1997900"/>
          </a:xfrm>
          <a:prstGeom prst="rect">
            <a:avLst/>
          </a:prstGeom>
        </p:spPr>
        <p:txBody>
          <a:bodyPr anchor="t" rtlCol="false" tIns="0" lIns="0" bIns="0" rIns="0">
            <a:spAutoFit/>
          </a:bodyPr>
          <a:lstStyle/>
          <a:p>
            <a:pPr algn="ctr">
              <a:lnSpc>
                <a:spcPts val="5370"/>
              </a:lnSpc>
              <a:spcBef>
                <a:spcPct val="0"/>
              </a:spcBef>
            </a:pPr>
            <a:r>
              <a:rPr lang="en-US" sz="3836">
                <a:solidFill>
                  <a:srgbClr val="172E08"/>
                </a:solidFill>
                <a:latin typeface="Open Sans Bold Italics"/>
              </a:rPr>
              <a:t>The environment must be maintained in order to protect the survival of life in the future.</a:t>
            </a:r>
          </a:p>
        </p:txBody>
      </p:sp>
      <p:sp>
        <p:nvSpPr>
          <p:cNvPr name="Freeform 19" id="19"/>
          <p:cNvSpPr/>
          <p:nvPr/>
        </p:nvSpPr>
        <p:spPr>
          <a:xfrm flipH="true" flipV="true" rot="0">
            <a:off x="9278336" y="6456375"/>
            <a:ext cx="776025" cy="535457"/>
          </a:xfrm>
          <a:custGeom>
            <a:avLst/>
            <a:gdLst/>
            <a:ahLst/>
            <a:cxnLst/>
            <a:rect r="r" b="b" t="t" l="l"/>
            <a:pathLst>
              <a:path h="535457" w="776025">
                <a:moveTo>
                  <a:pt x="776025" y="535457"/>
                </a:moveTo>
                <a:lnTo>
                  <a:pt x="0" y="535457"/>
                </a:lnTo>
                <a:lnTo>
                  <a:pt x="0" y="0"/>
                </a:lnTo>
                <a:lnTo>
                  <a:pt x="776025" y="0"/>
                </a:lnTo>
                <a:lnTo>
                  <a:pt x="776025" y="535457"/>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72E0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709076"/>
            <a:ext cx="337343" cy="319624"/>
          </a:xfrm>
          <a:custGeom>
            <a:avLst/>
            <a:gdLst/>
            <a:ahLst/>
            <a:cxnLst/>
            <a:rect r="r" b="b" t="t" l="l"/>
            <a:pathLst>
              <a:path h="319624" w="337343">
                <a:moveTo>
                  <a:pt x="0" y="0"/>
                </a:moveTo>
                <a:lnTo>
                  <a:pt x="337343" y="0"/>
                </a:lnTo>
                <a:lnTo>
                  <a:pt x="337343" y="319624"/>
                </a:lnTo>
                <a:lnTo>
                  <a:pt x="0" y="3196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2083797"/>
            <a:ext cx="10726645" cy="8203203"/>
            <a:chOff x="0" y="0"/>
            <a:chExt cx="14302193" cy="10937604"/>
          </a:xfrm>
        </p:grpSpPr>
        <p:pic>
          <p:nvPicPr>
            <p:cNvPr name="Picture 4" id="4"/>
            <p:cNvPicPr>
              <a:picLocks noChangeAspect="true"/>
            </p:cNvPicPr>
            <p:nvPr/>
          </p:nvPicPr>
          <p:blipFill>
            <a:blip r:embed="rId4"/>
            <a:srcRect l="6031" t="0" r="6031" b="0"/>
            <a:stretch>
              <a:fillRect/>
            </a:stretch>
          </p:blipFill>
          <p:spPr>
            <a:xfrm flipH="false" flipV="false">
              <a:off x="0" y="0"/>
              <a:ext cx="14302193" cy="10937604"/>
            </a:xfrm>
            <a:prstGeom prst="rect">
              <a:avLst/>
            </a:prstGeom>
          </p:spPr>
        </p:pic>
      </p:grpSp>
      <p:grpSp>
        <p:nvGrpSpPr>
          <p:cNvPr name="Group 5" id="5"/>
          <p:cNvGrpSpPr/>
          <p:nvPr/>
        </p:nvGrpSpPr>
        <p:grpSpPr>
          <a:xfrm rot="0">
            <a:off x="9833989" y="2784089"/>
            <a:ext cx="8454011" cy="5707975"/>
            <a:chOff x="0" y="0"/>
            <a:chExt cx="3084046" cy="2082285"/>
          </a:xfrm>
        </p:grpSpPr>
        <p:sp>
          <p:nvSpPr>
            <p:cNvPr name="Freeform 6" id="6"/>
            <p:cNvSpPr/>
            <p:nvPr/>
          </p:nvSpPr>
          <p:spPr>
            <a:xfrm flipH="false" flipV="false" rot="0">
              <a:off x="0" y="0"/>
              <a:ext cx="3084046" cy="2082285"/>
            </a:xfrm>
            <a:custGeom>
              <a:avLst/>
              <a:gdLst/>
              <a:ahLst/>
              <a:cxnLst/>
              <a:rect r="r" b="b" t="t" l="l"/>
              <a:pathLst>
                <a:path h="2082285" w="3084046">
                  <a:moveTo>
                    <a:pt x="0" y="0"/>
                  </a:moveTo>
                  <a:lnTo>
                    <a:pt x="3084046" y="0"/>
                  </a:lnTo>
                  <a:lnTo>
                    <a:pt x="3084046" y="2082285"/>
                  </a:lnTo>
                  <a:lnTo>
                    <a:pt x="0" y="2082285"/>
                  </a:lnTo>
                  <a:close/>
                </a:path>
              </a:pathLst>
            </a:custGeom>
            <a:solidFill>
              <a:srgbClr val="5EDB12">
                <a:alpha val="94902"/>
              </a:srgbClr>
            </a:solidFill>
          </p:spPr>
        </p:sp>
      </p:grpSp>
      <p:sp>
        <p:nvSpPr>
          <p:cNvPr name="TextBox 7" id="7"/>
          <p:cNvSpPr txBox="true"/>
          <p:nvPr/>
        </p:nvSpPr>
        <p:spPr>
          <a:xfrm rot="0">
            <a:off x="1560357" y="734268"/>
            <a:ext cx="1725586" cy="240665"/>
          </a:xfrm>
          <a:prstGeom prst="rect">
            <a:avLst/>
          </a:prstGeom>
        </p:spPr>
        <p:txBody>
          <a:bodyPr anchor="t" rtlCol="false" tIns="0" lIns="0" bIns="0" rIns="0">
            <a:spAutoFit/>
          </a:bodyPr>
          <a:lstStyle/>
          <a:p>
            <a:pPr>
              <a:lnSpc>
                <a:spcPts val="1960"/>
              </a:lnSpc>
              <a:spcBef>
                <a:spcPct val="0"/>
              </a:spcBef>
            </a:pPr>
            <a:r>
              <a:rPr lang="en-US" sz="1400">
                <a:solidFill>
                  <a:srgbClr val="FFFFFF"/>
                </a:solidFill>
                <a:latin typeface="Open Sans"/>
              </a:rPr>
              <a:t>Rimberio Co</a:t>
            </a:r>
          </a:p>
        </p:txBody>
      </p:sp>
      <p:sp>
        <p:nvSpPr>
          <p:cNvPr name="TextBox 8" id="8"/>
          <p:cNvSpPr txBox="true"/>
          <p:nvPr/>
        </p:nvSpPr>
        <p:spPr>
          <a:xfrm rot="0">
            <a:off x="15080359" y="9229725"/>
            <a:ext cx="2178941" cy="240665"/>
          </a:xfrm>
          <a:prstGeom prst="rect">
            <a:avLst/>
          </a:prstGeom>
        </p:spPr>
        <p:txBody>
          <a:bodyPr anchor="t" rtlCol="false" tIns="0" lIns="0" bIns="0" rIns="0">
            <a:spAutoFit/>
          </a:bodyPr>
          <a:lstStyle/>
          <a:p>
            <a:pPr algn="r">
              <a:lnSpc>
                <a:spcPts val="1960"/>
              </a:lnSpc>
              <a:spcBef>
                <a:spcPct val="0"/>
              </a:spcBef>
            </a:pPr>
            <a:r>
              <a:rPr lang="en-US" sz="1400">
                <a:solidFill>
                  <a:srgbClr val="FFFFFF"/>
                </a:solidFill>
                <a:latin typeface="Open Sans"/>
              </a:rPr>
              <a:t>Presentation Design</a:t>
            </a:r>
          </a:p>
        </p:txBody>
      </p:sp>
      <p:sp>
        <p:nvSpPr>
          <p:cNvPr name="TextBox 9" id="9"/>
          <p:cNvSpPr txBox="true"/>
          <p:nvPr/>
        </p:nvSpPr>
        <p:spPr>
          <a:xfrm rot="0">
            <a:off x="11100812" y="4299244"/>
            <a:ext cx="5181917" cy="844523"/>
          </a:xfrm>
          <a:prstGeom prst="rect">
            <a:avLst/>
          </a:prstGeom>
        </p:spPr>
        <p:txBody>
          <a:bodyPr anchor="t" rtlCol="false" tIns="0" lIns="0" bIns="0" rIns="0">
            <a:spAutoFit/>
          </a:bodyPr>
          <a:lstStyle/>
          <a:p>
            <a:pPr>
              <a:lnSpc>
                <a:spcPts val="6999"/>
              </a:lnSpc>
              <a:spcBef>
                <a:spcPct val="0"/>
              </a:spcBef>
            </a:pPr>
            <a:r>
              <a:rPr lang="en-US" sz="4999">
                <a:solidFill>
                  <a:srgbClr val="172E08"/>
                </a:solidFill>
                <a:latin typeface="Montserrat Ultra-Bold"/>
              </a:rPr>
              <a:t>OUR VISION</a:t>
            </a:r>
          </a:p>
        </p:txBody>
      </p:sp>
      <p:sp>
        <p:nvSpPr>
          <p:cNvPr name="TextBox 10" id="10"/>
          <p:cNvSpPr txBox="true"/>
          <p:nvPr/>
        </p:nvSpPr>
        <p:spPr>
          <a:xfrm rot="0">
            <a:off x="11100812" y="3878198"/>
            <a:ext cx="3627261" cy="264079"/>
          </a:xfrm>
          <a:prstGeom prst="rect">
            <a:avLst/>
          </a:prstGeom>
        </p:spPr>
        <p:txBody>
          <a:bodyPr anchor="t" rtlCol="false" tIns="0" lIns="0" bIns="0" rIns="0">
            <a:spAutoFit/>
          </a:bodyPr>
          <a:lstStyle/>
          <a:p>
            <a:pPr>
              <a:lnSpc>
                <a:spcPts val="2239"/>
              </a:lnSpc>
              <a:spcBef>
                <a:spcPct val="0"/>
              </a:spcBef>
            </a:pPr>
            <a:r>
              <a:rPr lang="en-US" sz="1599" spc="385">
                <a:solidFill>
                  <a:srgbClr val="172E08"/>
                </a:solidFill>
                <a:latin typeface="Open Sans"/>
              </a:rPr>
              <a:t>SAVE ENVIRONTMENT</a:t>
            </a:r>
          </a:p>
        </p:txBody>
      </p:sp>
      <p:sp>
        <p:nvSpPr>
          <p:cNvPr name="TextBox 11" id="11"/>
          <p:cNvSpPr txBox="true"/>
          <p:nvPr/>
        </p:nvSpPr>
        <p:spPr>
          <a:xfrm rot="0">
            <a:off x="11100812" y="5724095"/>
            <a:ext cx="6158488" cy="1644798"/>
          </a:xfrm>
          <a:prstGeom prst="rect">
            <a:avLst/>
          </a:prstGeom>
        </p:spPr>
        <p:txBody>
          <a:bodyPr anchor="t" rtlCol="false" tIns="0" lIns="0" bIns="0" rIns="0">
            <a:spAutoFit/>
          </a:bodyPr>
          <a:lstStyle/>
          <a:p>
            <a:pPr>
              <a:lnSpc>
                <a:spcPts val="2239"/>
              </a:lnSpc>
              <a:spcBef>
                <a:spcPct val="0"/>
              </a:spcBef>
            </a:pPr>
            <a:r>
              <a:rPr lang="en-US" sz="1599">
                <a:solidFill>
                  <a:srgbClr val="172E08"/>
                </a:solidFill>
                <a:latin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aute irure dolor in cillum dolore eu fugiat nulla pariatur.</a:t>
            </a:r>
          </a:p>
        </p:txBody>
      </p:sp>
      <p:grpSp>
        <p:nvGrpSpPr>
          <p:cNvPr name="Group 12" id="12"/>
          <p:cNvGrpSpPr/>
          <p:nvPr/>
        </p:nvGrpSpPr>
        <p:grpSpPr>
          <a:xfrm rot="-10800000">
            <a:off x="6392023" y="1773146"/>
            <a:ext cx="621302" cy="621302"/>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grpSp>
        <p:nvGrpSpPr>
          <p:cNvPr name="Group 14" id="14"/>
          <p:cNvGrpSpPr/>
          <p:nvPr/>
        </p:nvGrpSpPr>
        <p:grpSpPr>
          <a:xfrm rot="-10800000">
            <a:off x="407341" y="7339048"/>
            <a:ext cx="1153016" cy="1153016"/>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72E0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709076"/>
            <a:ext cx="337343" cy="319624"/>
          </a:xfrm>
          <a:custGeom>
            <a:avLst/>
            <a:gdLst/>
            <a:ahLst/>
            <a:cxnLst/>
            <a:rect r="r" b="b" t="t" l="l"/>
            <a:pathLst>
              <a:path h="319624" w="337343">
                <a:moveTo>
                  <a:pt x="0" y="0"/>
                </a:moveTo>
                <a:lnTo>
                  <a:pt x="337343" y="0"/>
                </a:lnTo>
                <a:lnTo>
                  <a:pt x="337343" y="319624"/>
                </a:lnTo>
                <a:lnTo>
                  <a:pt x="0" y="3196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60357" y="734268"/>
            <a:ext cx="1725586" cy="240665"/>
          </a:xfrm>
          <a:prstGeom prst="rect">
            <a:avLst/>
          </a:prstGeom>
        </p:spPr>
        <p:txBody>
          <a:bodyPr anchor="t" rtlCol="false" tIns="0" lIns="0" bIns="0" rIns="0">
            <a:spAutoFit/>
          </a:bodyPr>
          <a:lstStyle/>
          <a:p>
            <a:pPr>
              <a:lnSpc>
                <a:spcPts val="1960"/>
              </a:lnSpc>
              <a:spcBef>
                <a:spcPct val="0"/>
              </a:spcBef>
            </a:pPr>
            <a:r>
              <a:rPr lang="en-US" sz="1400">
                <a:solidFill>
                  <a:srgbClr val="FFFFFF"/>
                </a:solidFill>
                <a:latin typeface="Open Sans"/>
              </a:rPr>
              <a:t>Rimberio Co</a:t>
            </a:r>
          </a:p>
        </p:txBody>
      </p:sp>
      <p:sp>
        <p:nvSpPr>
          <p:cNvPr name="TextBox 4" id="4"/>
          <p:cNvSpPr txBox="true"/>
          <p:nvPr/>
        </p:nvSpPr>
        <p:spPr>
          <a:xfrm rot="0">
            <a:off x="15080359" y="9229725"/>
            <a:ext cx="2178941" cy="240665"/>
          </a:xfrm>
          <a:prstGeom prst="rect">
            <a:avLst/>
          </a:prstGeom>
        </p:spPr>
        <p:txBody>
          <a:bodyPr anchor="t" rtlCol="false" tIns="0" lIns="0" bIns="0" rIns="0">
            <a:spAutoFit/>
          </a:bodyPr>
          <a:lstStyle/>
          <a:p>
            <a:pPr algn="r">
              <a:lnSpc>
                <a:spcPts val="1960"/>
              </a:lnSpc>
              <a:spcBef>
                <a:spcPct val="0"/>
              </a:spcBef>
            </a:pPr>
            <a:r>
              <a:rPr lang="en-US" sz="1400">
                <a:solidFill>
                  <a:srgbClr val="FFFFFF"/>
                </a:solidFill>
                <a:latin typeface="Open Sans"/>
              </a:rPr>
              <a:t>Presentation Design</a:t>
            </a:r>
          </a:p>
        </p:txBody>
      </p:sp>
      <p:grpSp>
        <p:nvGrpSpPr>
          <p:cNvPr name="Group 5" id="5"/>
          <p:cNvGrpSpPr>
            <a:grpSpLocks noChangeAspect="true"/>
          </p:cNvGrpSpPr>
          <p:nvPr/>
        </p:nvGrpSpPr>
        <p:grpSpPr>
          <a:xfrm rot="0">
            <a:off x="1366043" y="1655140"/>
            <a:ext cx="4223578" cy="4223578"/>
            <a:chOff x="0" y="0"/>
            <a:chExt cx="6350000" cy="6350000"/>
          </a:xfrm>
        </p:grpSpPr>
        <p:sp>
          <p:nvSpPr>
            <p:cNvPr name="Freeform 6" id="6"/>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4"/>
              <a:stretch>
                <a:fillRect l="0" t="-7813" r="0" b="-25519"/>
              </a:stretch>
            </a:blipFill>
          </p:spPr>
        </p:sp>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5EDB12"/>
            </a:solidFill>
          </p:spPr>
        </p:sp>
      </p:grpSp>
      <p:grpSp>
        <p:nvGrpSpPr>
          <p:cNvPr name="Group 8" id="8"/>
          <p:cNvGrpSpPr>
            <a:grpSpLocks noChangeAspect="true"/>
          </p:cNvGrpSpPr>
          <p:nvPr/>
        </p:nvGrpSpPr>
        <p:grpSpPr>
          <a:xfrm rot="0">
            <a:off x="4491031" y="5034722"/>
            <a:ext cx="4223578" cy="4223578"/>
            <a:chOff x="0" y="0"/>
            <a:chExt cx="6350000" cy="6350000"/>
          </a:xfrm>
        </p:grpSpPr>
        <p:sp>
          <p:nvSpPr>
            <p:cNvPr name="Freeform 9" id="9"/>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5"/>
              <a:stretch>
                <a:fillRect l="-13383" t="-18129" r="-64254" b="0"/>
              </a:stretch>
            </a:blipFill>
          </p:spPr>
        </p:sp>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5EDB12"/>
            </a:solidFill>
          </p:spPr>
        </p:sp>
      </p:grpSp>
      <p:grpSp>
        <p:nvGrpSpPr>
          <p:cNvPr name="Group 11" id="11"/>
          <p:cNvGrpSpPr/>
          <p:nvPr/>
        </p:nvGrpSpPr>
        <p:grpSpPr>
          <a:xfrm rot="0">
            <a:off x="6126729" y="1655140"/>
            <a:ext cx="2811743" cy="2811743"/>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solidFill>
          </p:spPr>
        </p:sp>
      </p:grpSp>
      <p:pic>
        <p:nvPicPr>
          <p:cNvPr name="Picture 13" id="13"/>
          <p:cNvPicPr>
            <a:picLocks noChangeAspect="true"/>
          </p:cNvPicPr>
          <p:nvPr/>
        </p:nvPicPr>
        <p:blipFill>
          <a:blip r:embed="rId6"/>
          <a:stretch>
            <a:fillRect/>
          </a:stretch>
        </p:blipFill>
        <p:spPr>
          <a:xfrm rot="0">
            <a:off x="6409628" y="1938039"/>
            <a:ext cx="2245945" cy="2245945"/>
          </a:xfrm>
          <a:prstGeom prst="rect">
            <a:avLst/>
          </a:prstGeom>
        </p:spPr>
      </p:pic>
      <p:sp>
        <p:nvSpPr>
          <p:cNvPr name="TextBox 14" id="14"/>
          <p:cNvSpPr txBox="true"/>
          <p:nvPr/>
        </p:nvSpPr>
        <p:spPr>
          <a:xfrm rot="0">
            <a:off x="10479438" y="2674120"/>
            <a:ext cx="6627462" cy="844550"/>
          </a:xfrm>
          <a:prstGeom prst="rect">
            <a:avLst/>
          </a:prstGeom>
        </p:spPr>
        <p:txBody>
          <a:bodyPr anchor="t" rtlCol="false" tIns="0" lIns="0" bIns="0" rIns="0">
            <a:spAutoFit/>
          </a:bodyPr>
          <a:lstStyle/>
          <a:p>
            <a:pPr>
              <a:lnSpc>
                <a:spcPts val="6999"/>
              </a:lnSpc>
              <a:spcBef>
                <a:spcPct val="0"/>
              </a:spcBef>
            </a:pPr>
            <a:r>
              <a:rPr lang="en-US" sz="4999">
                <a:solidFill>
                  <a:srgbClr val="FFFFFF"/>
                </a:solidFill>
                <a:latin typeface="Montserrat Ultra-Bold"/>
              </a:rPr>
              <a:t>OUR MISSION</a:t>
            </a:r>
          </a:p>
        </p:txBody>
      </p:sp>
      <p:sp>
        <p:nvSpPr>
          <p:cNvPr name="TextBox 15" id="15"/>
          <p:cNvSpPr txBox="true"/>
          <p:nvPr/>
        </p:nvSpPr>
        <p:spPr>
          <a:xfrm rot="0">
            <a:off x="10479438" y="2253074"/>
            <a:ext cx="3627261" cy="264160"/>
          </a:xfrm>
          <a:prstGeom prst="rect">
            <a:avLst/>
          </a:prstGeom>
        </p:spPr>
        <p:txBody>
          <a:bodyPr anchor="t" rtlCol="false" tIns="0" lIns="0" bIns="0" rIns="0">
            <a:spAutoFit/>
          </a:bodyPr>
          <a:lstStyle/>
          <a:p>
            <a:pPr>
              <a:lnSpc>
                <a:spcPts val="2239"/>
              </a:lnSpc>
              <a:spcBef>
                <a:spcPct val="0"/>
              </a:spcBef>
            </a:pPr>
            <a:r>
              <a:rPr lang="en-US" sz="1599" spc="385">
                <a:solidFill>
                  <a:srgbClr val="5EDB12"/>
                </a:solidFill>
                <a:latin typeface="Open Sans"/>
              </a:rPr>
              <a:t>SAVE ENVIRONTMENT</a:t>
            </a:r>
          </a:p>
        </p:txBody>
      </p:sp>
      <p:sp>
        <p:nvSpPr>
          <p:cNvPr name="TextBox 16" id="16"/>
          <p:cNvSpPr txBox="true"/>
          <p:nvPr/>
        </p:nvSpPr>
        <p:spPr>
          <a:xfrm rot="0">
            <a:off x="10479438" y="5211506"/>
            <a:ext cx="6408714" cy="816610"/>
          </a:xfrm>
          <a:prstGeom prst="rect">
            <a:avLst/>
          </a:prstGeom>
        </p:spPr>
        <p:txBody>
          <a:bodyPr anchor="t" rtlCol="false" tIns="0" lIns="0" bIns="0" rIns="0">
            <a:spAutoFit/>
          </a:bodyPr>
          <a:lstStyle/>
          <a:p>
            <a:pPr>
              <a:lnSpc>
                <a:spcPts val="2239"/>
              </a:lnSpc>
              <a:spcBef>
                <a:spcPct val="0"/>
              </a:spcBef>
            </a:pPr>
            <a:r>
              <a:rPr lang="en-US" sz="1599">
                <a:solidFill>
                  <a:srgbClr val="FFFFFF"/>
                </a:solidFill>
                <a:latin typeface="Open Sans"/>
              </a:rPr>
              <a:t>Lorem ipsum dolor sit amet, consectetur adipiscing elit, sed do eiusmod tempor incididunt ut labore et dolore magna aliqua. Ut enim ad minim veniam,</a:t>
            </a:r>
          </a:p>
        </p:txBody>
      </p:sp>
      <p:sp>
        <p:nvSpPr>
          <p:cNvPr name="TextBox 17" id="17"/>
          <p:cNvSpPr txBox="true"/>
          <p:nvPr/>
        </p:nvSpPr>
        <p:spPr>
          <a:xfrm rot="0">
            <a:off x="10479438" y="4594756"/>
            <a:ext cx="6408714" cy="297180"/>
          </a:xfrm>
          <a:prstGeom prst="rect">
            <a:avLst/>
          </a:prstGeom>
        </p:spPr>
        <p:txBody>
          <a:bodyPr anchor="t" rtlCol="false" tIns="0" lIns="0" bIns="0" rIns="0">
            <a:spAutoFit/>
          </a:bodyPr>
          <a:lstStyle/>
          <a:p>
            <a:pPr>
              <a:lnSpc>
                <a:spcPts val="2519"/>
              </a:lnSpc>
              <a:spcBef>
                <a:spcPct val="0"/>
              </a:spcBef>
            </a:pPr>
            <a:r>
              <a:rPr lang="en-US" sz="1799">
                <a:solidFill>
                  <a:srgbClr val="5EDB12"/>
                </a:solidFill>
                <a:latin typeface="Open Sans Bold"/>
              </a:rPr>
              <a:t>Mission 001</a:t>
            </a:r>
          </a:p>
        </p:txBody>
      </p:sp>
      <p:sp>
        <p:nvSpPr>
          <p:cNvPr name="TextBox 18" id="18"/>
          <p:cNvSpPr txBox="true"/>
          <p:nvPr/>
        </p:nvSpPr>
        <p:spPr>
          <a:xfrm rot="0">
            <a:off x="10479438" y="7188741"/>
            <a:ext cx="6408714" cy="816610"/>
          </a:xfrm>
          <a:prstGeom prst="rect">
            <a:avLst/>
          </a:prstGeom>
        </p:spPr>
        <p:txBody>
          <a:bodyPr anchor="t" rtlCol="false" tIns="0" lIns="0" bIns="0" rIns="0">
            <a:spAutoFit/>
          </a:bodyPr>
          <a:lstStyle/>
          <a:p>
            <a:pPr>
              <a:lnSpc>
                <a:spcPts val="2239"/>
              </a:lnSpc>
              <a:spcBef>
                <a:spcPct val="0"/>
              </a:spcBef>
            </a:pPr>
            <a:r>
              <a:rPr lang="en-US" sz="1599">
                <a:solidFill>
                  <a:srgbClr val="FFFFFF"/>
                </a:solidFill>
                <a:latin typeface="Open Sans"/>
              </a:rPr>
              <a:t>Lorem ipsum dolor sit amet, consectetur adipiscing elit, sed do eiusmod tempor incididunt ut labore et dolore magna aliqua. Ut enim ad minim veniam,</a:t>
            </a:r>
          </a:p>
        </p:txBody>
      </p:sp>
      <p:sp>
        <p:nvSpPr>
          <p:cNvPr name="TextBox 19" id="19"/>
          <p:cNvSpPr txBox="true"/>
          <p:nvPr/>
        </p:nvSpPr>
        <p:spPr>
          <a:xfrm rot="0">
            <a:off x="10479438" y="6571992"/>
            <a:ext cx="6408714" cy="297180"/>
          </a:xfrm>
          <a:prstGeom prst="rect">
            <a:avLst/>
          </a:prstGeom>
        </p:spPr>
        <p:txBody>
          <a:bodyPr anchor="t" rtlCol="false" tIns="0" lIns="0" bIns="0" rIns="0">
            <a:spAutoFit/>
          </a:bodyPr>
          <a:lstStyle/>
          <a:p>
            <a:pPr>
              <a:lnSpc>
                <a:spcPts val="2519"/>
              </a:lnSpc>
              <a:spcBef>
                <a:spcPct val="0"/>
              </a:spcBef>
            </a:pPr>
            <a:r>
              <a:rPr lang="en-US" sz="1799">
                <a:solidFill>
                  <a:srgbClr val="5EDB12"/>
                </a:solidFill>
                <a:latin typeface="Open Sans Bold"/>
              </a:rPr>
              <a:t>Mission 002</a:t>
            </a:r>
          </a:p>
        </p:txBody>
      </p:sp>
      <p:grpSp>
        <p:nvGrpSpPr>
          <p:cNvPr name="Group 20" id="20"/>
          <p:cNvGrpSpPr/>
          <p:nvPr/>
        </p:nvGrpSpPr>
        <p:grpSpPr>
          <a:xfrm rot="-10800000">
            <a:off x="1366043" y="6028116"/>
            <a:ext cx="621302" cy="621302"/>
            <a:chOff x="0" y="0"/>
            <a:chExt cx="6350000" cy="6350000"/>
          </a:xfrm>
        </p:grpSpPr>
        <p:sp>
          <p:nvSpPr>
            <p:cNvPr name="Freeform 21" id="2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grpSp>
        <p:nvGrpSpPr>
          <p:cNvPr name="Group 22" id="22"/>
          <p:cNvGrpSpPr/>
          <p:nvPr/>
        </p:nvGrpSpPr>
        <p:grpSpPr>
          <a:xfrm rot="-10800000">
            <a:off x="2633584" y="6609329"/>
            <a:ext cx="1153016" cy="1153016"/>
            <a:chOff x="0" y="0"/>
            <a:chExt cx="6350000" cy="6350000"/>
          </a:xfrm>
        </p:grpSpPr>
        <p:sp>
          <p:nvSpPr>
            <p:cNvPr name="Freeform 23" id="2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72E0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709076"/>
            <a:ext cx="337343" cy="319624"/>
          </a:xfrm>
          <a:custGeom>
            <a:avLst/>
            <a:gdLst/>
            <a:ahLst/>
            <a:cxnLst/>
            <a:rect r="r" b="b" t="t" l="l"/>
            <a:pathLst>
              <a:path h="319624" w="337343">
                <a:moveTo>
                  <a:pt x="0" y="0"/>
                </a:moveTo>
                <a:lnTo>
                  <a:pt x="337343" y="0"/>
                </a:lnTo>
                <a:lnTo>
                  <a:pt x="337343" y="319624"/>
                </a:lnTo>
                <a:lnTo>
                  <a:pt x="0" y="3196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60357" y="734268"/>
            <a:ext cx="1725586" cy="240665"/>
          </a:xfrm>
          <a:prstGeom prst="rect">
            <a:avLst/>
          </a:prstGeom>
        </p:spPr>
        <p:txBody>
          <a:bodyPr anchor="t" rtlCol="false" tIns="0" lIns="0" bIns="0" rIns="0">
            <a:spAutoFit/>
          </a:bodyPr>
          <a:lstStyle/>
          <a:p>
            <a:pPr>
              <a:lnSpc>
                <a:spcPts val="1960"/>
              </a:lnSpc>
              <a:spcBef>
                <a:spcPct val="0"/>
              </a:spcBef>
            </a:pPr>
            <a:r>
              <a:rPr lang="en-US" sz="1400">
                <a:solidFill>
                  <a:srgbClr val="FFFFFF"/>
                </a:solidFill>
                <a:latin typeface="Open Sans"/>
              </a:rPr>
              <a:t>Rimberio Co</a:t>
            </a:r>
          </a:p>
        </p:txBody>
      </p:sp>
      <p:grpSp>
        <p:nvGrpSpPr>
          <p:cNvPr name="Group 4" id="4"/>
          <p:cNvGrpSpPr/>
          <p:nvPr/>
        </p:nvGrpSpPr>
        <p:grpSpPr>
          <a:xfrm rot="0">
            <a:off x="9869379" y="0"/>
            <a:ext cx="8418621" cy="10287000"/>
            <a:chOff x="0" y="0"/>
            <a:chExt cx="11224828" cy="13716000"/>
          </a:xfrm>
        </p:grpSpPr>
        <p:pic>
          <p:nvPicPr>
            <p:cNvPr name="Picture 5" id="5"/>
            <p:cNvPicPr>
              <a:picLocks noChangeAspect="true"/>
            </p:cNvPicPr>
            <p:nvPr/>
          </p:nvPicPr>
          <p:blipFill>
            <a:blip r:embed="rId4"/>
            <a:srcRect l="34045" t="0" r="11395" b="0"/>
            <a:stretch>
              <a:fillRect/>
            </a:stretch>
          </p:blipFill>
          <p:spPr>
            <a:xfrm flipH="false" flipV="false">
              <a:off x="0" y="0"/>
              <a:ext cx="11224828" cy="13716000"/>
            </a:xfrm>
            <a:prstGeom prst="rect">
              <a:avLst/>
            </a:prstGeom>
          </p:spPr>
        </p:pic>
      </p:grpSp>
      <p:sp>
        <p:nvSpPr>
          <p:cNvPr name="TextBox 6" id="6"/>
          <p:cNvSpPr txBox="true"/>
          <p:nvPr/>
        </p:nvSpPr>
        <p:spPr>
          <a:xfrm rot="0">
            <a:off x="1560357" y="2570828"/>
            <a:ext cx="6627462" cy="1730375"/>
          </a:xfrm>
          <a:prstGeom prst="rect">
            <a:avLst/>
          </a:prstGeom>
        </p:spPr>
        <p:txBody>
          <a:bodyPr anchor="t" rtlCol="false" tIns="0" lIns="0" bIns="0" rIns="0">
            <a:spAutoFit/>
          </a:bodyPr>
          <a:lstStyle/>
          <a:p>
            <a:pPr>
              <a:lnSpc>
                <a:spcPts val="6999"/>
              </a:lnSpc>
              <a:spcBef>
                <a:spcPct val="0"/>
              </a:spcBef>
            </a:pPr>
            <a:r>
              <a:rPr lang="en-US" sz="4999">
                <a:solidFill>
                  <a:srgbClr val="FFFFFF"/>
                </a:solidFill>
                <a:latin typeface="Montserrat Ultra-Bold"/>
              </a:rPr>
              <a:t>REPAIRING THE RAINFOREST</a:t>
            </a:r>
          </a:p>
        </p:txBody>
      </p:sp>
      <p:sp>
        <p:nvSpPr>
          <p:cNvPr name="TextBox 7" id="7"/>
          <p:cNvSpPr txBox="true"/>
          <p:nvPr/>
        </p:nvSpPr>
        <p:spPr>
          <a:xfrm rot="0">
            <a:off x="1560357" y="2149782"/>
            <a:ext cx="3627261" cy="264160"/>
          </a:xfrm>
          <a:prstGeom prst="rect">
            <a:avLst/>
          </a:prstGeom>
        </p:spPr>
        <p:txBody>
          <a:bodyPr anchor="t" rtlCol="false" tIns="0" lIns="0" bIns="0" rIns="0">
            <a:spAutoFit/>
          </a:bodyPr>
          <a:lstStyle/>
          <a:p>
            <a:pPr>
              <a:lnSpc>
                <a:spcPts val="2239"/>
              </a:lnSpc>
              <a:spcBef>
                <a:spcPct val="0"/>
              </a:spcBef>
            </a:pPr>
            <a:r>
              <a:rPr lang="en-US" sz="1599" spc="385">
                <a:solidFill>
                  <a:srgbClr val="5EDB12"/>
                </a:solidFill>
                <a:latin typeface="Open Sans"/>
              </a:rPr>
              <a:t>SAVE ENVIRONTMENT</a:t>
            </a:r>
          </a:p>
        </p:txBody>
      </p:sp>
      <p:sp>
        <p:nvSpPr>
          <p:cNvPr name="TextBox 8" id="8"/>
          <p:cNvSpPr txBox="true"/>
          <p:nvPr/>
        </p:nvSpPr>
        <p:spPr>
          <a:xfrm rot="0">
            <a:off x="1560357" y="5043543"/>
            <a:ext cx="1725586" cy="788408"/>
          </a:xfrm>
          <a:prstGeom prst="rect">
            <a:avLst/>
          </a:prstGeom>
        </p:spPr>
        <p:txBody>
          <a:bodyPr anchor="t" rtlCol="false" tIns="0" lIns="0" bIns="0" rIns="0">
            <a:spAutoFit/>
          </a:bodyPr>
          <a:lstStyle/>
          <a:p>
            <a:pPr>
              <a:lnSpc>
                <a:spcPts val="6419"/>
              </a:lnSpc>
              <a:spcBef>
                <a:spcPct val="0"/>
              </a:spcBef>
            </a:pPr>
            <a:r>
              <a:rPr lang="en-US" sz="4585">
                <a:solidFill>
                  <a:srgbClr val="FFFFFF"/>
                </a:solidFill>
                <a:latin typeface="Open Sans Extra Bold"/>
              </a:rPr>
              <a:t>78%</a:t>
            </a:r>
          </a:p>
        </p:txBody>
      </p:sp>
      <p:sp>
        <p:nvSpPr>
          <p:cNvPr name="TextBox 9" id="9"/>
          <p:cNvSpPr txBox="true"/>
          <p:nvPr/>
        </p:nvSpPr>
        <p:spPr>
          <a:xfrm rot="0">
            <a:off x="1560357" y="5789955"/>
            <a:ext cx="1758331" cy="374136"/>
          </a:xfrm>
          <a:prstGeom prst="rect">
            <a:avLst/>
          </a:prstGeom>
        </p:spPr>
        <p:txBody>
          <a:bodyPr anchor="t" rtlCol="false" tIns="0" lIns="0" bIns="0" rIns="0">
            <a:spAutoFit/>
          </a:bodyPr>
          <a:lstStyle/>
          <a:p>
            <a:pPr>
              <a:lnSpc>
                <a:spcPts val="3003"/>
              </a:lnSpc>
              <a:spcBef>
                <a:spcPct val="0"/>
              </a:spcBef>
            </a:pPr>
            <a:r>
              <a:rPr lang="en-US" sz="2145">
                <a:solidFill>
                  <a:srgbClr val="5EDB12"/>
                </a:solidFill>
                <a:latin typeface="Open Sans"/>
              </a:rPr>
              <a:t>In 2021</a:t>
            </a:r>
          </a:p>
        </p:txBody>
      </p:sp>
      <p:sp>
        <p:nvSpPr>
          <p:cNvPr name="TextBox 10" id="10"/>
          <p:cNvSpPr txBox="true"/>
          <p:nvPr/>
        </p:nvSpPr>
        <p:spPr>
          <a:xfrm rot="0">
            <a:off x="3761903" y="5043543"/>
            <a:ext cx="1758331" cy="788408"/>
          </a:xfrm>
          <a:prstGeom prst="rect">
            <a:avLst/>
          </a:prstGeom>
        </p:spPr>
        <p:txBody>
          <a:bodyPr anchor="t" rtlCol="false" tIns="0" lIns="0" bIns="0" rIns="0">
            <a:spAutoFit/>
          </a:bodyPr>
          <a:lstStyle/>
          <a:p>
            <a:pPr>
              <a:lnSpc>
                <a:spcPts val="6419"/>
              </a:lnSpc>
              <a:spcBef>
                <a:spcPct val="0"/>
              </a:spcBef>
            </a:pPr>
            <a:r>
              <a:rPr lang="en-US" sz="4585">
                <a:solidFill>
                  <a:srgbClr val="FFFFFF"/>
                </a:solidFill>
                <a:latin typeface="Open Sans Extra Bold"/>
              </a:rPr>
              <a:t>88%</a:t>
            </a:r>
          </a:p>
        </p:txBody>
      </p:sp>
      <p:sp>
        <p:nvSpPr>
          <p:cNvPr name="TextBox 11" id="11"/>
          <p:cNvSpPr txBox="true"/>
          <p:nvPr/>
        </p:nvSpPr>
        <p:spPr>
          <a:xfrm rot="0">
            <a:off x="3761903" y="5789955"/>
            <a:ext cx="1758331" cy="374136"/>
          </a:xfrm>
          <a:prstGeom prst="rect">
            <a:avLst/>
          </a:prstGeom>
        </p:spPr>
        <p:txBody>
          <a:bodyPr anchor="t" rtlCol="false" tIns="0" lIns="0" bIns="0" rIns="0">
            <a:spAutoFit/>
          </a:bodyPr>
          <a:lstStyle/>
          <a:p>
            <a:pPr>
              <a:lnSpc>
                <a:spcPts val="3003"/>
              </a:lnSpc>
              <a:spcBef>
                <a:spcPct val="0"/>
              </a:spcBef>
            </a:pPr>
            <a:r>
              <a:rPr lang="en-US" sz="2145">
                <a:solidFill>
                  <a:srgbClr val="5EDB12"/>
                </a:solidFill>
                <a:latin typeface="Open Sans"/>
              </a:rPr>
              <a:t>In 2022</a:t>
            </a:r>
          </a:p>
        </p:txBody>
      </p:sp>
      <p:sp>
        <p:nvSpPr>
          <p:cNvPr name="TextBox 12" id="12"/>
          <p:cNvSpPr txBox="true"/>
          <p:nvPr/>
        </p:nvSpPr>
        <p:spPr>
          <a:xfrm rot="0">
            <a:off x="5963448" y="5043543"/>
            <a:ext cx="1758331" cy="788408"/>
          </a:xfrm>
          <a:prstGeom prst="rect">
            <a:avLst/>
          </a:prstGeom>
        </p:spPr>
        <p:txBody>
          <a:bodyPr anchor="t" rtlCol="false" tIns="0" lIns="0" bIns="0" rIns="0">
            <a:spAutoFit/>
          </a:bodyPr>
          <a:lstStyle/>
          <a:p>
            <a:pPr>
              <a:lnSpc>
                <a:spcPts val="6419"/>
              </a:lnSpc>
              <a:spcBef>
                <a:spcPct val="0"/>
              </a:spcBef>
            </a:pPr>
            <a:r>
              <a:rPr lang="en-US" sz="4585">
                <a:solidFill>
                  <a:srgbClr val="FFFFFF"/>
                </a:solidFill>
                <a:latin typeface="Open Sans Extra Bold"/>
              </a:rPr>
              <a:t>97%</a:t>
            </a:r>
          </a:p>
        </p:txBody>
      </p:sp>
      <p:sp>
        <p:nvSpPr>
          <p:cNvPr name="TextBox 13" id="13"/>
          <p:cNvSpPr txBox="true"/>
          <p:nvPr/>
        </p:nvSpPr>
        <p:spPr>
          <a:xfrm rot="0">
            <a:off x="5963448" y="5789955"/>
            <a:ext cx="1758331" cy="374136"/>
          </a:xfrm>
          <a:prstGeom prst="rect">
            <a:avLst/>
          </a:prstGeom>
        </p:spPr>
        <p:txBody>
          <a:bodyPr anchor="t" rtlCol="false" tIns="0" lIns="0" bIns="0" rIns="0">
            <a:spAutoFit/>
          </a:bodyPr>
          <a:lstStyle/>
          <a:p>
            <a:pPr>
              <a:lnSpc>
                <a:spcPts val="3003"/>
              </a:lnSpc>
              <a:spcBef>
                <a:spcPct val="0"/>
              </a:spcBef>
            </a:pPr>
            <a:r>
              <a:rPr lang="en-US" sz="2145">
                <a:solidFill>
                  <a:srgbClr val="5EDB12"/>
                </a:solidFill>
                <a:latin typeface="Open Sans"/>
              </a:rPr>
              <a:t>In 2023</a:t>
            </a:r>
          </a:p>
        </p:txBody>
      </p:sp>
      <p:sp>
        <p:nvSpPr>
          <p:cNvPr name="TextBox 14" id="14"/>
          <p:cNvSpPr txBox="true"/>
          <p:nvPr/>
        </p:nvSpPr>
        <p:spPr>
          <a:xfrm rot="0">
            <a:off x="1560357" y="6739583"/>
            <a:ext cx="6949810" cy="1369060"/>
          </a:xfrm>
          <a:prstGeom prst="rect">
            <a:avLst/>
          </a:prstGeom>
        </p:spPr>
        <p:txBody>
          <a:bodyPr anchor="t" rtlCol="false" tIns="0" lIns="0" bIns="0" rIns="0">
            <a:spAutoFit/>
          </a:bodyPr>
          <a:lstStyle/>
          <a:p>
            <a:pPr>
              <a:lnSpc>
                <a:spcPts val="2239"/>
              </a:lnSpc>
              <a:spcBef>
                <a:spcPct val="0"/>
              </a:spcBef>
            </a:pPr>
            <a:r>
              <a:rPr lang="en-US" sz="1599">
                <a:solidFill>
                  <a:srgbClr val="FFFFFF"/>
                </a:solidFill>
                <a:latin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aute irure dolor in cillum dolore eu fugiat nulla pariatur.</a:t>
            </a:r>
          </a:p>
        </p:txBody>
      </p:sp>
      <p:grpSp>
        <p:nvGrpSpPr>
          <p:cNvPr name="Group 15" id="15"/>
          <p:cNvGrpSpPr/>
          <p:nvPr/>
        </p:nvGrpSpPr>
        <p:grpSpPr>
          <a:xfrm rot="-10800000">
            <a:off x="9558728" y="7797992"/>
            <a:ext cx="621302" cy="621302"/>
            <a:chOff x="0" y="0"/>
            <a:chExt cx="6350000" cy="6350000"/>
          </a:xfrm>
        </p:grpSpPr>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grpSp>
        <p:nvGrpSpPr>
          <p:cNvPr name="Group 17" id="17"/>
          <p:cNvGrpSpPr/>
          <p:nvPr/>
        </p:nvGrpSpPr>
        <p:grpSpPr>
          <a:xfrm rot="-10800000">
            <a:off x="9292871" y="1503537"/>
            <a:ext cx="1153016" cy="1153016"/>
            <a:chOff x="0" y="0"/>
            <a:chExt cx="6350000" cy="6350000"/>
          </a:xfrm>
        </p:grpSpPr>
        <p:sp>
          <p:nvSpPr>
            <p:cNvPr name="Freeform 18" id="1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72E0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709076"/>
            <a:ext cx="337343" cy="319624"/>
          </a:xfrm>
          <a:custGeom>
            <a:avLst/>
            <a:gdLst/>
            <a:ahLst/>
            <a:cxnLst/>
            <a:rect r="r" b="b" t="t" l="l"/>
            <a:pathLst>
              <a:path h="319624" w="337343">
                <a:moveTo>
                  <a:pt x="0" y="0"/>
                </a:moveTo>
                <a:lnTo>
                  <a:pt x="337343" y="0"/>
                </a:lnTo>
                <a:lnTo>
                  <a:pt x="337343" y="319624"/>
                </a:lnTo>
                <a:lnTo>
                  <a:pt x="0" y="3196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60357" y="734268"/>
            <a:ext cx="1725586" cy="240665"/>
          </a:xfrm>
          <a:prstGeom prst="rect">
            <a:avLst/>
          </a:prstGeom>
        </p:spPr>
        <p:txBody>
          <a:bodyPr anchor="t" rtlCol="false" tIns="0" lIns="0" bIns="0" rIns="0">
            <a:spAutoFit/>
          </a:bodyPr>
          <a:lstStyle/>
          <a:p>
            <a:pPr>
              <a:lnSpc>
                <a:spcPts val="1960"/>
              </a:lnSpc>
              <a:spcBef>
                <a:spcPct val="0"/>
              </a:spcBef>
            </a:pPr>
            <a:r>
              <a:rPr lang="en-US" sz="1400">
                <a:solidFill>
                  <a:srgbClr val="FFFFFF"/>
                </a:solidFill>
                <a:latin typeface="Open Sans"/>
              </a:rPr>
              <a:t>Rimberio Co</a:t>
            </a:r>
          </a:p>
        </p:txBody>
      </p:sp>
      <p:sp>
        <p:nvSpPr>
          <p:cNvPr name="TextBox 4" id="4"/>
          <p:cNvSpPr txBox="true"/>
          <p:nvPr/>
        </p:nvSpPr>
        <p:spPr>
          <a:xfrm rot="0">
            <a:off x="15080359" y="9229725"/>
            <a:ext cx="2178941" cy="240665"/>
          </a:xfrm>
          <a:prstGeom prst="rect">
            <a:avLst/>
          </a:prstGeom>
        </p:spPr>
        <p:txBody>
          <a:bodyPr anchor="t" rtlCol="false" tIns="0" lIns="0" bIns="0" rIns="0">
            <a:spAutoFit/>
          </a:bodyPr>
          <a:lstStyle/>
          <a:p>
            <a:pPr algn="r">
              <a:lnSpc>
                <a:spcPts val="1960"/>
              </a:lnSpc>
              <a:spcBef>
                <a:spcPct val="0"/>
              </a:spcBef>
            </a:pPr>
            <a:r>
              <a:rPr lang="en-US" sz="1400">
                <a:solidFill>
                  <a:srgbClr val="FFFFFF"/>
                </a:solidFill>
                <a:latin typeface="Open Sans"/>
              </a:rPr>
              <a:t>Presentation Design</a:t>
            </a:r>
          </a:p>
        </p:txBody>
      </p:sp>
      <p:sp>
        <p:nvSpPr>
          <p:cNvPr name="TextBox 5" id="5"/>
          <p:cNvSpPr txBox="true"/>
          <p:nvPr/>
        </p:nvSpPr>
        <p:spPr>
          <a:xfrm rot="0">
            <a:off x="2083954" y="5972821"/>
            <a:ext cx="2651627" cy="1645285"/>
          </a:xfrm>
          <a:prstGeom prst="rect">
            <a:avLst/>
          </a:prstGeom>
        </p:spPr>
        <p:txBody>
          <a:bodyPr anchor="t" rtlCol="false" tIns="0" lIns="0" bIns="0" rIns="0">
            <a:spAutoFit/>
          </a:bodyPr>
          <a:lstStyle/>
          <a:p>
            <a:pPr algn="ctr">
              <a:lnSpc>
                <a:spcPts val="2239"/>
              </a:lnSpc>
              <a:spcBef>
                <a:spcPct val="0"/>
              </a:spcBef>
            </a:pPr>
            <a:r>
              <a:rPr lang="en-US" sz="1599">
                <a:solidFill>
                  <a:srgbClr val="FFFFFF"/>
                </a:solidFill>
                <a:latin typeface="Open Sans"/>
              </a:rPr>
              <a:t>Lorem ipsum dolor sit amet, consectetur adipiscing elit, sed do eiusmod tempor incididunt ut labore et dolore magna aliqua. Ut enim ad veniam,</a:t>
            </a:r>
            <a:r>
              <a:rPr lang="en-US" sz="1599">
                <a:solidFill>
                  <a:srgbClr val="FFFFFF"/>
                </a:solidFill>
                <a:latin typeface="Open Sans"/>
              </a:rPr>
              <a:t> </a:t>
            </a:r>
          </a:p>
        </p:txBody>
      </p:sp>
      <p:sp>
        <p:nvSpPr>
          <p:cNvPr name="TextBox 6" id="6"/>
          <p:cNvSpPr txBox="true"/>
          <p:nvPr/>
        </p:nvSpPr>
        <p:spPr>
          <a:xfrm rot="0">
            <a:off x="1638051" y="5058708"/>
            <a:ext cx="3562484" cy="537765"/>
          </a:xfrm>
          <a:prstGeom prst="rect">
            <a:avLst/>
          </a:prstGeom>
        </p:spPr>
        <p:txBody>
          <a:bodyPr anchor="t" rtlCol="false" tIns="0" lIns="0" bIns="0" rIns="0">
            <a:spAutoFit/>
          </a:bodyPr>
          <a:lstStyle/>
          <a:p>
            <a:pPr algn="ctr">
              <a:lnSpc>
                <a:spcPts val="4479"/>
              </a:lnSpc>
              <a:spcBef>
                <a:spcPct val="0"/>
              </a:spcBef>
            </a:pPr>
            <a:r>
              <a:rPr lang="en-US" sz="3199">
                <a:solidFill>
                  <a:srgbClr val="FFFFFF"/>
                </a:solidFill>
                <a:latin typeface="Open Sans Bold"/>
              </a:rPr>
              <a:t>$1.234,56</a:t>
            </a:r>
          </a:p>
        </p:txBody>
      </p:sp>
      <p:grpSp>
        <p:nvGrpSpPr>
          <p:cNvPr name="Group 7" id="7"/>
          <p:cNvGrpSpPr/>
          <p:nvPr/>
        </p:nvGrpSpPr>
        <p:grpSpPr>
          <a:xfrm rot="0">
            <a:off x="5477383" y="4529968"/>
            <a:ext cx="3645165" cy="3645165"/>
            <a:chOff x="0" y="0"/>
            <a:chExt cx="1913890" cy="1913890"/>
          </a:xfrm>
        </p:grpSpPr>
        <p:sp>
          <p:nvSpPr>
            <p:cNvPr name="Freeform 8" id="8"/>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EDB12"/>
            </a:solidFill>
          </p:spPr>
        </p:sp>
      </p:grpSp>
      <p:sp>
        <p:nvSpPr>
          <p:cNvPr name="TextBox 9" id="9"/>
          <p:cNvSpPr txBox="true"/>
          <p:nvPr/>
        </p:nvSpPr>
        <p:spPr>
          <a:xfrm rot="0">
            <a:off x="5974151" y="5972821"/>
            <a:ext cx="2651627" cy="1644798"/>
          </a:xfrm>
          <a:prstGeom prst="rect">
            <a:avLst/>
          </a:prstGeom>
        </p:spPr>
        <p:txBody>
          <a:bodyPr anchor="t" rtlCol="false" tIns="0" lIns="0" bIns="0" rIns="0">
            <a:spAutoFit/>
          </a:bodyPr>
          <a:lstStyle/>
          <a:p>
            <a:pPr algn="ctr">
              <a:lnSpc>
                <a:spcPts val="2239"/>
              </a:lnSpc>
              <a:spcBef>
                <a:spcPct val="0"/>
              </a:spcBef>
            </a:pPr>
            <a:r>
              <a:rPr lang="en-US" sz="1599">
                <a:solidFill>
                  <a:srgbClr val="172E08"/>
                </a:solidFill>
                <a:latin typeface="Open Sans"/>
              </a:rPr>
              <a:t>Lorem ipsum dolor sit amet, consectetur adipiscing elit, sed do eiusmod tempor incididunt ut labore et dolore magna aliqua. Ut enim ad veniam,</a:t>
            </a:r>
            <a:r>
              <a:rPr lang="en-US" sz="1599">
                <a:solidFill>
                  <a:srgbClr val="172E08"/>
                </a:solidFill>
                <a:latin typeface="Open Sans"/>
              </a:rPr>
              <a:t> </a:t>
            </a:r>
          </a:p>
        </p:txBody>
      </p:sp>
      <p:sp>
        <p:nvSpPr>
          <p:cNvPr name="TextBox 10" id="10"/>
          <p:cNvSpPr txBox="true"/>
          <p:nvPr/>
        </p:nvSpPr>
        <p:spPr>
          <a:xfrm rot="0">
            <a:off x="5477383" y="5058708"/>
            <a:ext cx="3645165" cy="537765"/>
          </a:xfrm>
          <a:prstGeom prst="rect">
            <a:avLst/>
          </a:prstGeom>
        </p:spPr>
        <p:txBody>
          <a:bodyPr anchor="t" rtlCol="false" tIns="0" lIns="0" bIns="0" rIns="0">
            <a:spAutoFit/>
          </a:bodyPr>
          <a:lstStyle/>
          <a:p>
            <a:pPr algn="ctr">
              <a:lnSpc>
                <a:spcPts val="4479"/>
              </a:lnSpc>
              <a:spcBef>
                <a:spcPct val="0"/>
              </a:spcBef>
            </a:pPr>
            <a:r>
              <a:rPr lang="en-US" sz="3199">
                <a:solidFill>
                  <a:srgbClr val="172E08"/>
                </a:solidFill>
                <a:latin typeface="Open Sans Bold"/>
              </a:rPr>
              <a:t>$1.234,56</a:t>
            </a:r>
          </a:p>
        </p:txBody>
      </p:sp>
      <p:sp>
        <p:nvSpPr>
          <p:cNvPr name="TextBox 11" id="11"/>
          <p:cNvSpPr txBox="true"/>
          <p:nvPr/>
        </p:nvSpPr>
        <p:spPr>
          <a:xfrm rot="0">
            <a:off x="9864348" y="5972821"/>
            <a:ext cx="2651627" cy="1645285"/>
          </a:xfrm>
          <a:prstGeom prst="rect">
            <a:avLst/>
          </a:prstGeom>
        </p:spPr>
        <p:txBody>
          <a:bodyPr anchor="t" rtlCol="false" tIns="0" lIns="0" bIns="0" rIns="0">
            <a:spAutoFit/>
          </a:bodyPr>
          <a:lstStyle/>
          <a:p>
            <a:pPr algn="ctr">
              <a:lnSpc>
                <a:spcPts val="2239"/>
              </a:lnSpc>
              <a:spcBef>
                <a:spcPct val="0"/>
              </a:spcBef>
            </a:pPr>
            <a:r>
              <a:rPr lang="en-US" sz="1599">
                <a:solidFill>
                  <a:srgbClr val="FFFFFF"/>
                </a:solidFill>
                <a:latin typeface="Open Sans"/>
              </a:rPr>
              <a:t>Lorem ipsum dolor sit amet, consectetur adipiscing elit, sed do eiusmod tempor incididunt ut labore et dolore magna aliqua. Ut enim ad veniam,</a:t>
            </a:r>
            <a:r>
              <a:rPr lang="en-US" sz="1599">
                <a:solidFill>
                  <a:srgbClr val="FFFFFF"/>
                </a:solidFill>
                <a:latin typeface="Open Sans"/>
              </a:rPr>
              <a:t> </a:t>
            </a:r>
          </a:p>
        </p:txBody>
      </p:sp>
      <p:sp>
        <p:nvSpPr>
          <p:cNvPr name="TextBox 12" id="12"/>
          <p:cNvSpPr txBox="true"/>
          <p:nvPr/>
        </p:nvSpPr>
        <p:spPr>
          <a:xfrm rot="0">
            <a:off x="9418445" y="5058708"/>
            <a:ext cx="3562484" cy="537765"/>
          </a:xfrm>
          <a:prstGeom prst="rect">
            <a:avLst/>
          </a:prstGeom>
        </p:spPr>
        <p:txBody>
          <a:bodyPr anchor="t" rtlCol="false" tIns="0" lIns="0" bIns="0" rIns="0">
            <a:spAutoFit/>
          </a:bodyPr>
          <a:lstStyle/>
          <a:p>
            <a:pPr algn="ctr">
              <a:lnSpc>
                <a:spcPts val="4479"/>
              </a:lnSpc>
              <a:spcBef>
                <a:spcPct val="0"/>
              </a:spcBef>
            </a:pPr>
            <a:r>
              <a:rPr lang="en-US" sz="3199">
                <a:solidFill>
                  <a:srgbClr val="FFFFFF"/>
                </a:solidFill>
                <a:latin typeface="Open Sans Bold"/>
              </a:rPr>
              <a:t>$1.234,56</a:t>
            </a:r>
          </a:p>
        </p:txBody>
      </p:sp>
      <p:grpSp>
        <p:nvGrpSpPr>
          <p:cNvPr name="Group 13" id="13"/>
          <p:cNvGrpSpPr/>
          <p:nvPr/>
        </p:nvGrpSpPr>
        <p:grpSpPr>
          <a:xfrm rot="0">
            <a:off x="13257776" y="4529968"/>
            <a:ext cx="3645165" cy="3645165"/>
            <a:chOff x="0" y="0"/>
            <a:chExt cx="1913890" cy="1913890"/>
          </a:xfrm>
        </p:grpSpPr>
        <p:sp>
          <p:nvSpPr>
            <p:cNvPr name="Freeform 14" id="14"/>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EDB12"/>
            </a:solidFill>
          </p:spPr>
        </p:sp>
      </p:grpSp>
      <p:sp>
        <p:nvSpPr>
          <p:cNvPr name="TextBox 15" id="15"/>
          <p:cNvSpPr txBox="true"/>
          <p:nvPr/>
        </p:nvSpPr>
        <p:spPr>
          <a:xfrm rot="0">
            <a:off x="13754545" y="5972821"/>
            <a:ext cx="2651627" cy="1644798"/>
          </a:xfrm>
          <a:prstGeom prst="rect">
            <a:avLst/>
          </a:prstGeom>
        </p:spPr>
        <p:txBody>
          <a:bodyPr anchor="t" rtlCol="false" tIns="0" lIns="0" bIns="0" rIns="0">
            <a:spAutoFit/>
          </a:bodyPr>
          <a:lstStyle/>
          <a:p>
            <a:pPr algn="ctr">
              <a:lnSpc>
                <a:spcPts val="2239"/>
              </a:lnSpc>
              <a:spcBef>
                <a:spcPct val="0"/>
              </a:spcBef>
            </a:pPr>
            <a:r>
              <a:rPr lang="en-US" sz="1599">
                <a:solidFill>
                  <a:srgbClr val="172E08"/>
                </a:solidFill>
                <a:latin typeface="Open Sans"/>
              </a:rPr>
              <a:t>Lorem ipsum dolor sit amet, consectetur adipiscing elit, sed do eiusmod tempor incididunt ut labore et dolore magna aliqua. Ut enim ad veniam,</a:t>
            </a:r>
            <a:r>
              <a:rPr lang="en-US" sz="1599">
                <a:solidFill>
                  <a:srgbClr val="172E08"/>
                </a:solidFill>
                <a:latin typeface="Open Sans"/>
              </a:rPr>
              <a:t> </a:t>
            </a:r>
          </a:p>
        </p:txBody>
      </p:sp>
      <p:sp>
        <p:nvSpPr>
          <p:cNvPr name="TextBox 16" id="16"/>
          <p:cNvSpPr txBox="true"/>
          <p:nvPr/>
        </p:nvSpPr>
        <p:spPr>
          <a:xfrm rot="0">
            <a:off x="13257776" y="5058708"/>
            <a:ext cx="3645165" cy="537765"/>
          </a:xfrm>
          <a:prstGeom prst="rect">
            <a:avLst/>
          </a:prstGeom>
        </p:spPr>
        <p:txBody>
          <a:bodyPr anchor="t" rtlCol="false" tIns="0" lIns="0" bIns="0" rIns="0">
            <a:spAutoFit/>
          </a:bodyPr>
          <a:lstStyle/>
          <a:p>
            <a:pPr algn="ctr">
              <a:lnSpc>
                <a:spcPts val="4479"/>
              </a:lnSpc>
              <a:spcBef>
                <a:spcPct val="0"/>
              </a:spcBef>
            </a:pPr>
            <a:r>
              <a:rPr lang="en-US" sz="3199">
                <a:solidFill>
                  <a:srgbClr val="172E08"/>
                </a:solidFill>
                <a:latin typeface="Open Sans Bold"/>
              </a:rPr>
              <a:t>$1.234,56</a:t>
            </a:r>
          </a:p>
        </p:txBody>
      </p:sp>
      <p:sp>
        <p:nvSpPr>
          <p:cNvPr name="TextBox 17" id="17"/>
          <p:cNvSpPr txBox="true"/>
          <p:nvPr/>
        </p:nvSpPr>
        <p:spPr>
          <a:xfrm rot="0">
            <a:off x="4432197" y="2153170"/>
            <a:ext cx="9423606" cy="1730375"/>
          </a:xfrm>
          <a:prstGeom prst="rect">
            <a:avLst/>
          </a:prstGeom>
        </p:spPr>
        <p:txBody>
          <a:bodyPr anchor="t" rtlCol="false" tIns="0" lIns="0" bIns="0" rIns="0">
            <a:spAutoFit/>
          </a:bodyPr>
          <a:lstStyle/>
          <a:p>
            <a:pPr algn="ctr">
              <a:lnSpc>
                <a:spcPts val="6999"/>
              </a:lnSpc>
              <a:spcBef>
                <a:spcPct val="0"/>
              </a:spcBef>
            </a:pPr>
            <a:r>
              <a:rPr lang="en-US" sz="4999">
                <a:solidFill>
                  <a:srgbClr val="FFFFFF"/>
                </a:solidFill>
                <a:latin typeface="Montserrat Ultra-Bold"/>
              </a:rPr>
              <a:t>TOTAL COST REQUIRED FOR CONSERVATION</a:t>
            </a:r>
          </a:p>
        </p:txBody>
      </p:sp>
      <p:sp>
        <p:nvSpPr>
          <p:cNvPr name="TextBox 18" id="18"/>
          <p:cNvSpPr txBox="true"/>
          <p:nvPr/>
        </p:nvSpPr>
        <p:spPr>
          <a:xfrm rot="0">
            <a:off x="7330369" y="1732124"/>
            <a:ext cx="3627261" cy="264160"/>
          </a:xfrm>
          <a:prstGeom prst="rect">
            <a:avLst/>
          </a:prstGeom>
        </p:spPr>
        <p:txBody>
          <a:bodyPr anchor="t" rtlCol="false" tIns="0" lIns="0" bIns="0" rIns="0">
            <a:spAutoFit/>
          </a:bodyPr>
          <a:lstStyle/>
          <a:p>
            <a:pPr algn="ctr">
              <a:lnSpc>
                <a:spcPts val="2239"/>
              </a:lnSpc>
              <a:spcBef>
                <a:spcPct val="0"/>
              </a:spcBef>
            </a:pPr>
            <a:r>
              <a:rPr lang="en-US" sz="1599" spc="385">
                <a:solidFill>
                  <a:srgbClr val="5EDB12"/>
                </a:solidFill>
                <a:latin typeface="Open Sans"/>
              </a:rPr>
              <a:t>SAVE ENVIRONTMENT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DAGApJRE0D8</dc:identifier>
  <dcterms:modified xsi:type="dcterms:W3CDTF">2011-08-01T06:04:30Z</dcterms:modified>
  <cp:revision>1</cp:revision>
</cp:coreProperties>
</file>